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theme/themeOverride1.xml" ContentType="application/vnd.openxmlformats-officedocument.themeOverr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saveSubsetFonts="1">
  <p:sldMasterIdLst>
    <p:sldMasterId id="2147483656" r:id="rId1"/>
  </p:sldMasterIdLst>
  <p:notesMasterIdLst>
    <p:notesMasterId r:id="rId30"/>
  </p:notesMasterIdLst>
  <p:handoutMasterIdLst>
    <p:handoutMasterId r:id="rId31"/>
  </p:handoutMasterIdLst>
  <p:sldIdLst>
    <p:sldId id="306" r:id="rId2"/>
    <p:sldId id="587" r:id="rId3"/>
    <p:sldId id="567" r:id="rId4"/>
    <p:sldId id="568" r:id="rId5"/>
    <p:sldId id="569" r:id="rId6"/>
    <p:sldId id="570" r:id="rId7"/>
    <p:sldId id="588" r:id="rId8"/>
    <p:sldId id="572" r:id="rId9"/>
    <p:sldId id="573" r:id="rId10"/>
    <p:sldId id="589" r:id="rId11"/>
    <p:sldId id="575" r:id="rId12"/>
    <p:sldId id="576" r:id="rId13"/>
    <p:sldId id="590" r:id="rId14"/>
    <p:sldId id="578" r:id="rId15"/>
    <p:sldId id="591" r:id="rId16"/>
    <p:sldId id="580" r:id="rId17"/>
    <p:sldId id="581" r:id="rId18"/>
    <p:sldId id="582" r:id="rId19"/>
    <p:sldId id="592" r:id="rId20"/>
    <p:sldId id="584" r:id="rId21"/>
    <p:sldId id="585" r:id="rId22"/>
    <p:sldId id="596" r:id="rId23"/>
    <p:sldId id="597" r:id="rId24"/>
    <p:sldId id="598" r:id="rId25"/>
    <p:sldId id="599" r:id="rId26"/>
    <p:sldId id="601" r:id="rId27"/>
    <p:sldId id="600" r:id="rId28"/>
    <p:sldId id="445" r:id="rId29"/>
  </p:sldIdLst>
  <p:sldSz cx="9144000" cy="6858000" type="screen4x3"/>
  <p:notesSz cx="6805613" cy="9939338"/>
  <p:defaultTextStyle>
    <a:defPPr>
      <a:defRPr lang="en-US"/>
    </a:defPPr>
    <a:lvl1pPr algn="l" rtl="0" eaLnBrk="0" fontAlgn="base" hangingPunct="0">
      <a:spcBef>
        <a:spcPct val="0"/>
      </a:spcBef>
      <a:spcAft>
        <a:spcPct val="0"/>
      </a:spcAft>
      <a:defRPr kern="1200">
        <a:solidFill>
          <a:schemeClr val="tx1"/>
        </a:solidFill>
        <a:latin typeface="Arial" charset="0"/>
        <a:ea typeface="+mn-ea"/>
        <a:cs typeface="+mn-cs"/>
      </a:defRPr>
    </a:lvl1pPr>
    <a:lvl2pPr marL="457200" algn="l" rtl="0" eaLnBrk="0" fontAlgn="base" hangingPunct="0">
      <a:spcBef>
        <a:spcPct val="0"/>
      </a:spcBef>
      <a:spcAft>
        <a:spcPct val="0"/>
      </a:spcAft>
      <a:defRPr kern="1200">
        <a:solidFill>
          <a:schemeClr val="tx1"/>
        </a:solidFill>
        <a:latin typeface="Arial" charset="0"/>
        <a:ea typeface="+mn-ea"/>
        <a:cs typeface="+mn-cs"/>
      </a:defRPr>
    </a:lvl2pPr>
    <a:lvl3pPr marL="914400" algn="l" rtl="0" eaLnBrk="0" fontAlgn="base" hangingPunct="0">
      <a:spcBef>
        <a:spcPct val="0"/>
      </a:spcBef>
      <a:spcAft>
        <a:spcPct val="0"/>
      </a:spcAft>
      <a:defRPr kern="1200">
        <a:solidFill>
          <a:schemeClr val="tx1"/>
        </a:solidFill>
        <a:latin typeface="Arial" charset="0"/>
        <a:ea typeface="+mn-ea"/>
        <a:cs typeface="+mn-cs"/>
      </a:defRPr>
    </a:lvl3pPr>
    <a:lvl4pPr marL="1371600" algn="l" rtl="0" eaLnBrk="0" fontAlgn="base" hangingPunct="0">
      <a:spcBef>
        <a:spcPct val="0"/>
      </a:spcBef>
      <a:spcAft>
        <a:spcPct val="0"/>
      </a:spcAft>
      <a:defRPr kern="1200">
        <a:solidFill>
          <a:schemeClr val="tx1"/>
        </a:solidFill>
        <a:latin typeface="Arial" charset="0"/>
        <a:ea typeface="+mn-ea"/>
        <a:cs typeface="+mn-cs"/>
      </a:defRPr>
    </a:lvl4pPr>
    <a:lvl5pPr marL="1828800" algn="l" rtl="0" eaLnBrk="0" fontAlgn="base" hangingPunct="0">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3132">
          <p15:clr>
            <a:srgbClr val="A4A3A4"/>
          </p15:clr>
        </p15:guide>
        <p15:guide id="2" pos="2144">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a:srgbClr val="C1D2E9"/>
    <a:srgbClr val="D0D8E8"/>
    <a:srgbClr val="E9EDF4"/>
    <a:srgbClr val="C0504D"/>
    <a:srgbClr val="749BCA"/>
    <a:srgbClr val="404040"/>
    <a:srgbClr val="E1A809"/>
    <a:srgbClr val="8064A2"/>
    <a:srgbClr val="9BBB5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7583" autoAdjust="0"/>
    <p:restoredTop sz="73973" autoAdjust="0"/>
  </p:normalViewPr>
  <p:slideViewPr>
    <p:cSldViewPr>
      <p:cViewPr varScale="1">
        <p:scale>
          <a:sx n="64" d="100"/>
          <a:sy n="64" d="100"/>
        </p:scale>
        <p:origin x="1980" y="78"/>
      </p:cViewPr>
      <p:guideLst>
        <p:guide orient="horz" pos="2160"/>
        <p:guide pos="2880"/>
      </p:guideLst>
    </p:cSldViewPr>
  </p:slideViewPr>
  <p:outlineViewPr>
    <p:cViewPr>
      <p:scale>
        <a:sx n="33" d="100"/>
        <a:sy n="33" d="100"/>
      </p:scale>
      <p:origin x="24" y="0"/>
    </p:cViewPr>
  </p:outlineViewPr>
  <p:notesTextViewPr>
    <p:cViewPr>
      <p:scale>
        <a:sx n="100" d="100"/>
        <a:sy n="100" d="100"/>
      </p:scale>
      <p:origin x="0" y="0"/>
    </p:cViewPr>
  </p:notesTextViewPr>
  <p:sorterViewPr>
    <p:cViewPr>
      <p:scale>
        <a:sx n="75" d="100"/>
        <a:sy n="75" d="100"/>
      </p:scale>
      <p:origin x="0" y="5154"/>
    </p:cViewPr>
  </p:sorterViewPr>
  <p:notesViewPr>
    <p:cSldViewPr>
      <p:cViewPr varScale="1">
        <p:scale>
          <a:sx n="73" d="100"/>
          <a:sy n="73" d="100"/>
        </p:scale>
        <p:origin x="-2196" y="-108"/>
      </p:cViewPr>
      <p:guideLst>
        <p:guide orient="horz" pos="3132"/>
        <p:guide pos="2144"/>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notesMaster" Target="notesMasters/notesMaster1.xml"/><Relationship Id="rId35"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682" name="Rectangle 2"/>
          <p:cNvSpPr>
            <a:spLocks noGrp="1" noChangeArrowheads="1"/>
          </p:cNvSpPr>
          <p:nvPr>
            <p:ph type="hdr" sz="quarter"/>
          </p:nvPr>
        </p:nvSpPr>
        <p:spPr bwMode="auto">
          <a:xfrm>
            <a:off x="0" y="0"/>
            <a:ext cx="2948252" cy="495854"/>
          </a:xfrm>
          <a:prstGeom prst="rect">
            <a:avLst/>
          </a:prstGeom>
          <a:noFill/>
          <a:ln w="9525">
            <a:noFill/>
            <a:miter lim="800000"/>
            <a:headEnd/>
            <a:tailEnd/>
          </a:ln>
          <a:effectLst/>
        </p:spPr>
        <p:txBody>
          <a:bodyPr vert="horz" wrap="square" lIns="91527" tIns="45763" rIns="91527" bIns="45763" numCol="1" anchor="t" anchorCtr="0" compatLnSpc="1">
            <a:prstTxWarp prst="textNoShape">
              <a:avLst/>
            </a:prstTxWarp>
          </a:bodyPr>
          <a:lstStyle>
            <a:lvl1pPr defTabSz="913817" eaLnBrk="1" hangingPunct="1">
              <a:defRPr sz="1200">
                <a:latin typeface="Verdana" pitchFamily="34" charset="0"/>
              </a:defRPr>
            </a:lvl1pPr>
          </a:lstStyle>
          <a:p>
            <a:pPr>
              <a:defRPr/>
            </a:pPr>
            <a:endParaRPr lang="en-US" altLang="zh-TW"/>
          </a:p>
        </p:txBody>
      </p:sp>
      <p:sp>
        <p:nvSpPr>
          <p:cNvPr id="71683" name="Rectangle 3"/>
          <p:cNvSpPr>
            <a:spLocks noGrp="1" noChangeArrowheads="1"/>
          </p:cNvSpPr>
          <p:nvPr>
            <p:ph type="dt" sz="quarter" idx="1"/>
          </p:nvPr>
        </p:nvSpPr>
        <p:spPr bwMode="auto">
          <a:xfrm>
            <a:off x="3855773" y="0"/>
            <a:ext cx="2948252" cy="495854"/>
          </a:xfrm>
          <a:prstGeom prst="rect">
            <a:avLst/>
          </a:prstGeom>
          <a:noFill/>
          <a:ln w="9525">
            <a:noFill/>
            <a:miter lim="800000"/>
            <a:headEnd/>
            <a:tailEnd/>
          </a:ln>
          <a:effectLst/>
        </p:spPr>
        <p:txBody>
          <a:bodyPr vert="horz" wrap="square" lIns="91527" tIns="45763" rIns="91527" bIns="45763" numCol="1" anchor="t" anchorCtr="0" compatLnSpc="1">
            <a:prstTxWarp prst="textNoShape">
              <a:avLst/>
            </a:prstTxWarp>
          </a:bodyPr>
          <a:lstStyle>
            <a:lvl1pPr algn="r" defTabSz="913817" eaLnBrk="1" hangingPunct="1">
              <a:defRPr sz="1200">
                <a:latin typeface="Verdana" pitchFamily="34" charset="0"/>
              </a:defRPr>
            </a:lvl1pPr>
          </a:lstStyle>
          <a:p>
            <a:pPr>
              <a:defRPr/>
            </a:pPr>
            <a:endParaRPr lang="en-US" altLang="zh-TW"/>
          </a:p>
        </p:txBody>
      </p:sp>
      <p:sp>
        <p:nvSpPr>
          <p:cNvPr id="71684" name="Rectangle 4"/>
          <p:cNvSpPr>
            <a:spLocks noGrp="1" noChangeArrowheads="1"/>
          </p:cNvSpPr>
          <p:nvPr>
            <p:ph type="ftr" sz="quarter" idx="2"/>
          </p:nvPr>
        </p:nvSpPr>
        <p:spPr bwMode="auto">
          <a:xfrm>
            <a:off x="0" y="9441895"/>
            <a:ext cx="2948252" cy="495854"/>
          </a:xfrm>
          <a:prstGeom prst="rect">
            <a:avLst/>
          </a:prstGeom>
          <a:noFill/>
          <a:ln w="9525">
            <a:noFill/>
            <a:miter lim="800000"/>
            <a:headEnd/>
            <a:tailEnd/>
          </a:ln>
          <a:effectLst/>
        </p:spPr>
        <p:txBody>
          <a:bodyPr vert="horz" wrap="square" lIns="91527" tIns="45763" rIns="91527" bIns="45763" numCol="1" anchor="b" anchorCtr="0" compatLnSpc="1">
            <a:prstTxWarp prst="textNoShape">
              <a:avLst/>
            </a:prstTxWarp>
          </a:bodyPr>
          <a:lstStyle>
            <a:lvl1pPr defTabSz="913817" eaLnBrk="1" hangingPunct="1">
              <a:defRPr sz="1200">
                <a:latin typeface="Verdana" pitchFamily="34" charset="0"/>
              </a:defRPr>
            </a:lvl1pPr>
          </a:lstStyle>
          <a:p>
            <a:pPr>
              <a:defRPr/>
            </a:pPr>
            <a:endParaRPr lang="en-US" altLang="zh-TW"/>
          </a:p>
        </p:txBody>
      </p:sp>
      <p:sp>
        <p:nvSpPr>
          <p:cNvPr id="71685" name="Rectangle 5"/>
          <p:cNvSpPr>
            <a:spLocks noGrp="1" noChangeArrowheads="1"/>
          </p:cNvSpPr>
          <p:nvPr>
            <p:ph type="sldNum" sz="quarter" idx="3"/>
          </p:nvPr>
        </p:nvSpPr>
        <p:spPr bwMode="auto">
          <a:xfrm>
            <a:off x="3855773" y="9441895"/>
            <a:ext cx="2948252" cy="495854"/>
          </a:xfrm>
          <a:prstGeom prst="rect">
            <a:avLst/>
          </a:prstGeom>
          <a:noFill/>
          <a:ln w="9525">
            <a:noFill/>
            <a:miter lim="800000"/>
            <a:headEnd/>
            <a:tailEnd/>
          </a:ln>
          <a:effectLst/>
        </p:spPr>
        <p:txBody>
          <a:bodyPr vert="horz" wrap="square" lIns="91527" tIns="45763" rIns="91527" bIns="45763" numCol="1" anchor="b" anchorCtr="0" compatLnSpc="1">
            <a:prstTxWarp prst="textNoShape">
              <a:avLst/>
            </a:prstTxWarp>
          </a:bodyPr>
          <a:lstStyle>
            <a:lvl1pPr algn="r" defTabSz="913817" eaLnBrk="1" hangingPunct="1">
              <a:defRPr sz="1200">
                <a:latin typeface="Verdana" pitchFamily="34" charset="0"/>
              </a:defRPr>
            </a:lvl1pPr>
          </a:lstStyle>
          <a:p>
            <a:pPr>
              <a:defRPr/>
            </a:pPr>
            <a:fld id="{24CAB04F-F864-470B-A1D3-7CFD9A371B69}" type="slidenum">
              <a:rPr lang="zh-TW" altLang="en-US"/>
              <a:pPr>
                <a:defRPr/>
              </a:pPr>
              <a:t>‹#›</a:t>
            </a:fld>
            <a:endParaRPr lang="en-US" altLang="zh-TW" dirty="0"/>
          </a:p>
        </p:txBody>
      </p:sp>
    </p:spTree>
    <p:extLst>
      <p:ext uri="{BB962C8B-B14F-4D97-AF65-F5344CB8AC3E}">
        <p14:creationId xmlns:p14="http://schemas.microsoft.com/office/powerpoint/2010/main" val="295089456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0418" name="Rectangle 2"/>
          <p:cNvSpPr>
            <a:spLocks noGrp="1" noChangeArrowheads="1"/>
          </p:cNvSpPr>
          <p:nvPr>
            <p:ph type="hdr" sz="quarter"/>
          </p:nvPr>
        </p:nvSpPr>
        <p:spPr bwMode="auto">
          <a:xfrm>
            <a:off x="0" y="0"/>
            <a:ext cx="2949841" cy="497444"/>
          </a:xfrm>
          <a:prstGeom prst="rect">
            <a:avLst/>
          </a:prstGeom>
          <a:noFill/>
          <a:ln w="9525">
            <a:noFill/>
            <a:miter lim="800000"/>
            <a:headEnd/>
            <a:tailEnd/>
          </a:ln>
          <a:effectLst/>
        </p:spPr>
        <p:txBody>
          <a:bodyPr vert="horz" wrap="square" lIns="93115" tIns="46558" rIns="93115" bIns="46558" numCol="1" anchor="t" anchorCtr="0" compatLnSpc="1">
            <a:prstTxWarp prst="textNoShape">
              <a:avLst/>
            </a:prstTxWarp>
          </a:bodyPr>
          <a:lstStyle>
            <a:lvl1pPr defTabSz="931298" eaLnBrk="1" hangingPunct="1">
              <a:defRPr sz="1200">
                <a:latin typeface="Verdana" pitchFamily="34" charset="0"/>
              </a:defRPr>
            </a:lvl1pPr>
          </a:lstStyle>
          <a:p>
            <a:pPr>
              <a:defRPr/>
            </a:pPr>
            <a:endParaRPr lang="en-US" altLang="zh-TW"/>
          </a:p>
        </p:txBody>
      </p:sp>
      <p:sp>
        <p:nvSpPr>
          <p:cNvPr id="60419" name="Rectangle 3"/>
          <p:cNvSpPr>
            <a:spLocks noGrp="1" noChangeArrowheads="1"/>
          </p:cNvSpPr>
          <p:nvPr>
            <p:ph type="dt" idx="1"/>
          </p:nvPr>
        </p:nvSpPr>
        <p:spPr bwMode="auto">
          <a:xfrm>
            <a:off x="3854183" y="0"/>
            <a:ext cx="2949841" cy="497444"/>
          </a:xfrm>
          <a:prstGeom prst="rect">
            <a:avLst/>
          </a:prstGeom>
          <a:noFill/>
          <a:ln w="9525">
            <a:noFill/>
            <a:miter lim="800000"/>
            <a:headEnd/>
            <a:tailEnd/>
          </a:ln>
          <a:effectLst/>
        </p:spPr>
        <p:txBody>
          <a:bodyPr vert="horz" wrap="square" lIns="93115" tIns="46558" rIns="93115" bIns="46558" numCol="1" anchor="t" anchorCtr="0" compatLnSpc="1">
            <a:prstTxWarp prst="textNoShape">
              <a:avLst/>
            </a:prstTxWarp>
          </a:bodyPr>
          <a:lstStyle>
            <a:lvl1pPr algn="r" defTabSz="931298" eaLnBrk="1" hangingPunct="1">
              <a:defRPr sz="1200">
                <a:latin typeface="Verdana" pitchFamily="34" charset="0"/>
              </a:defRPr>
            </a:lvl1pPr>
          </a:lstStyle>
          <a:p>
            <a:pPr>
              <a:defRPr/>
            </a:pPr>
            <a:endParaRPr lang="en-US" altLang="zh-TW"/>
          </a:p>
        </p:txBody>
      </p:sp>
      <p:sp>
        <p:nvSpPr>
          <p:cNvPr id="15364" name="Rectangle 4"/>
          <p:cNvSpPr>
            <a:spLocks noGrp="1" noRot="1" noChangeAspect="1" noChangeArrowheads="1" noTextEdit="1"/>
          </p:cNvSpPr>
          <p:nvPr>
            <p:ph type="sldImg" idx="2"/>
          </p:nvPr>
        </p:nvSpPr>
        <p:spPr bwMode="auto">
          <a:xfrm>
            <a:off x="919163" y="744538"/>
            <a:ext cx="4967287" cy="3725862"/>
          </a:xfrm>
          <a:prstGeom prst="rect">
            <a:avLst/>
          </a:prstGeom>
          <a:noFill/>
          <a:ln w="9525">
            <a:solidFill>
              <a:srgbClr val="000000"/>
            </a:solidFill>
            <a:miter lim="800000"/>
            <a:headEnd/>
            <a:tailEnd/>
          </a:ln>
        </p:spPr>
      </p:sp>
      <p:sp>
        <p:nvSpPr>
          <p:cNvPr id="60421" name="Rectangle 5"/>
          <p:cNvSpPr>
            <a:spLocks noGrp="1" noChangeArrowheads="1"/>
          </p:cNvSpPr>
          <p:nvPr>
            <p:ph type="body" sz="quarter" idx="3"/>
          </p:nvPr>
        </p:nvSpPr>
        <p:spPr bwMode="auto">
          <a:xfrm>
            <a:off x="680244" y="4721742"/>
            <a:ext cx="5445126" cy="4473814"/>
          </a:xfrm>
          <a:prstGeom prst="rect">
            <a:avLst/>
          </a:prstGeom>
          <a:noFill/>
          <a:ln w="9525">
            <a:noFill/>
            <a:miter lim="800000"/>
            <a:headEnd/>
            <a:tailEnd/>
          </a:ln>
          <a:effectLst/>
        </p:spPr>
        <p:txBody>
          <a:bodyPr vert="horz" wrap="square" lIns="93115" tIns="46558" rIns="93115" bIns="46558" numCol="1" anchor="t" anchorCtr="0" compatLnSpc="1">
            <a:prstTxWarp prst="textNoShape">
              <a:avLst/>
            </a:prstTxWarp>
          </a:bodyPr>
          <a:lstStyle/>
          <a:p>
            <a:pPr lvl="0"/>
            <a:r>
              <a:rPr lang="en-US" altLang="zh-TW" noProof="0"/>
              <a:t>Click to edit Master text styles</a:t>
            </a:r>
          </a:p>
          <a:p>
            <a:pPr lvl="1"/>
            <a:r>
              <a:rPr lang="en-US" altLang="zh-TW" noProof="0"/>
              <a:t>Second level</a:t>
            </a:r>
          </a:p>
          <a:p>
            <a:pPr lvl="2"/>
            <a:r>
              <a:rPr lang="en-US" altLang="zh-TW" noProof="0"/>
              <a:t>Third level</a:t>
            </a:r>
          </a:p>
          <a:p>
            <a:pPr lvl="3"/>
            <a:r>
              <a:rPr lang="en-US" altLang="zh-TW" noProof="0"/>
              <a:t>Fourth level</a:t>
            </a:r>
          </a:p>
          <a:p>
            <a:pPr lvl="4"/>
            <a:r>
              <a:rPr lang="en-US" altLang="zh-TW" noProof="0"/>
              <a:t>Fifth level</a:t>
            </a:r>
          </a:p>
        </p:txBody>
      </p:sp>
      <p:sp>
        <p:nvSpPr>
          <p:cNvPr id="60422" name="Rectangle 6"/>
          <p:cNvSpPr>
            <a:spLocks noGrp="1" noChangeArrowheads="1"/>
          </p:cNvSpPr>
          <p:nvPr>
            <p:ph type="ftr" sz="quarter" idx="4"/>
          </p:nvPr>
        </p:nvSpPr>
        <p:spPr bwMode="auto">
          <a:xfrm>
            <a:off x="0" y="9440305"/>
            <a:ext cx="2949841" cy="497444"/>
          </a:xfrm>
          <a:prstGeom prst="rect">
            <a:avLst/>
          </a:prstGeom>
          <a:noFill/>
          <a:ln w="9525">
            <a:noFill/>
            <a:miter lim="800000"/>
            <a:headEnd/>
            <a:tailEnd/>
          </a:ln>
          <a:effectLst/>
        </p:spPr>
        <p:txBody>
          <a:bodyPr vert="horz" wrap="square" lIns="93115" tIns="46558" rIns="93115" bIns="46558" numCol="1" anchor="b" anchorCtr="0" compatLnSpc="1">
            <a:prstTxWarp prst="textNoShape">
              <a:avLst/>
            </a:prstTxWarp>
          </a:bodyPr>
          <a:lstStyle>
            <a:lvl1pPr defTabSz="931298" eaLnBrk="1" hangingPunct="1">
              <a:defRPr sz="1200">
                <a:latin typeface="Verdana" pitchFamily="34" charset="0"/>
              </a:defRPr>
            </a:lvl1pPr>
          </a:lstStyle>
          <a:p>
            <a:pPr>
              <a:defRPr/>
            </a:pPr>
            <a:endParaRPr lang="en-US" altLang="zh-TW"/>
          </a:p>
        </p:txBody>
      </p:sp>
      <p:sp>
        <p:nvSpPr>
          <p:cNvPr id="60423" name="Rectangle 7"/>
          <p:cNvSpPr>
            <a:spLocks noGrp="1" noChangeArrowheads="1"/>
          </p:cNvSpPr>
          <p:nvPr>
            <p:ph type="sldNum" sz="quarter" idx="5"/>
          </p:nvPr>
        </p:nvSpPr>
        <p:spPr bwMode="auto">
          <a:xfrm>
            <a:off x="3854183" y="9440305"/>
            <a:ext cx="2949841" cy="497444"/>
          </a:xfrm>
          <a:prstGeom prst="rect">
            <a:avLst/>
          </a:prstGeom>
          <a:noFill/>
          <a:ln w="9525">
            <a:noFill/>
            <a:miter lim="800000"/>
            <a:headEnd/>
            <a:tailEnd/>
          </a:ln>
          <a:effectLst/>
        </p:spPr>
        <p:txBody>
          <a:bodyPr vert="horz" wrap="square" lIns="93115" tIns="46558" rIns="93115" bIns="46558" numCol="1" anchor="b" anchorCtr="0" compatLnSpc="1">
            <a:prstTxWarp prst="textNoShape">
              <a:avLst/>
            </a:prstTxWarp>
          </a:bodyPr>
          <a:lstStyle>
            <a:lvl1pPr algn="r" defTabSz="931298" eaLnBrk="1" hangingPunct="1">
              <a:defRPr sz="1200">
                <a:latin typeface="Verdana" pitchFamily="34" charset="0"/>
              </a:defRPr>
            </a:lvl1pPr>
          </a:lstStyle>
          <a:p>
            <a:pPr>
              <a:defRPr/>
            </a:pPr>
            <a:fld id="{245856E6-2BFE-405B-A7E4-1B3621EFA62B}" type="slidenum">
              <a:rPr lang="zh-TW" altLang="en-US"/>
              <a:pPr>
                <a:defRPr/>
              </a:pPr>
              <a:t>‹#›</a:t>
            </a:fld>
            <a:endParaRPr lang="en-US" altLang="zh-TW" dirty="0"/>
          </a:p>
        </p:txBody>
      </p:sp>
    </p:spTree>
    <p:extLst>
      <p:ext uri="{BB962C8B-B14F-4D97-AF65-F5344CB8AC3E}">
        <p14:creationId xmlns:p14="http://schemas.microsoft.com/office/powerpoint/2010/main" val="4182255576"/>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Verdana" pitchFamily="34" charset="0"/>
        <a:ea typeface="+mn-ea"/>
        <a:cs typeface="+mn-cs"/>
      </a:defRPr>
    </a:lvl1pPr>
    <a:lvl2pPr marL="457200" algn="l" rtl="0" eaLnBrk="0" fontAlgn="base" hangingPunct="0">
      <a:spcBef>
        <a:spcPct val="30000"/>
      </a:spcBef>
      <a:spcAft>
        <a:spcPct val="0"/>
      </a:spcAft>
      <a:defRPr sz="1200" kern="1200">
        <a:solidFill>
          <a:schemeClr val="tx1"/>
        </a:solidFill>
        <a:latin typeface="Verdana" pitchFamily="34" charset="0"/>
        <a:ea typeface="+mn-ea"/>
        <a:cs typeface="+mn-cs"/>
      </a:defRPr>
    </a:lvl2pPr>
    <a:lvl3pPr marL="914400" algn="l" rtl="0" eaLnBrk="0" fontAlgn="base" hangingPunct="0">
      <a:spcBef>
        <a:spcPct val="30000"/>
      </a:spcBef>
      <a:spcAft>
        <a:spcPct val="0"/>
      </a:spcAft>
      <a:defRPr sz="1200" kern="1200">
        <a:solidFill>
          <a:schemeClr val="tx1"/>
        </a:solidFill>
        <a:latin typeface="Verdana" pitchFamily="34" charset="0"/>
        <a:ea typeface="+mn-ea"/>
        <a:cs typeface="+mn-cs"/>
      </a:defRPr>
    </a:lvl3pPr>
    <a:lvl4pPr marL="1371600" algn="l" rtl="0" eaLnBrk="0" fontAlgn="base" hangingPunct="0">
      <a:spcBef>
        <a:spcPct val="30000"/>
      </a:spcBef>
      <a:spcAft>
        <a:spcPct val="0"/>
      </a:spcAft>
      <a:defRPr sz="1200" kern="1200">
        <a:solidFill>
          <a:schemeClr val="tx1"/>
        </a:solidFill>
        <a:latin typeface="Verdana" pitchFamily="34" charset="0"/>
        <a:ea typeface="+mn-ea"/>
        <a:cs typeface="+mn-cs"/>
      </a:defRPr>
    </a:lvl4pPr>
    <a:lvl5pPr marL="1828800" algn="l" rtl="0" eaLnBrk="0" fontAlgn="base" hangingPunct="0">
      <a:spcBef>
        <a:spcPct val="30000"/>
      </a:spcBef>
      <a:spcAft>
        <a:spcPct val="0"/>
      </a:spcAft>
      <a:defRPr sz="1200" kern="1200">
        <a:solidFill>
          <a:schemeClr val="tx1"/>
        </a:solidFill>
        <a:latin typeface="Verdana"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Slide Image Placeholder 1"/>
          <p:cNvSpPr>
            <a:spLocks noGrp="1" noRot="1" noChangeAspect="1" noTextEdit="1"/>
          </p:cNvSpPr>
          <p:nvPr>
            <p:ph type="sldImg"/>
          </p:nvPr>
        </p:nvSpPr>
        <p:spPr>
          <a:ln/>
        </p:spPr>
      </p:sp>
      <p:sp>
        <p:nvSpPr>
          <p:cNvPr id="16387" name="Notes Placeholder 2"/>
          <p:cNvSpPr>
            <a:spLocks noGrp="1"/>
          </p:cNvSpPr>
          <p:nvPr>
            <p:ph type="body" idx="1"/>
          </p:nvPr>
        </p:nvSpPr>
        <p:spPr>
          <a:noFill/>
          <a:ln/>
        </p:spPr>
        <p:txBody>
          <a:bodyPr/>
          <a:lstStyle/>
          <a:p>
            <a:endParaRPr lang="zh-TW" altLang="en-US" dirty="0"/>
          </a:p>
        </p:txBody>
      </p:sp>
      <p:sp>
        <p:nvSpPr>
          <p:cNvPr id="16388" name="Slide Number Placeholder 3"/>
          <p:cNvSpPr>
            <a:spLocks noGrp="1"/>
          </p:cNvSpPr>
          <p:nvPr>
            <p:ph type="sldNum" sz="quarter" idx="5"/>
          </p:nvPr>
        </p:nvSpPr>
        <p:spPr>
          <a:noFill/>
        </p:spPr>
        <p:txBody>
          <a:bodyPr/>
          <a:lstStyle/>
          <a:p>
            <a:fld id="{D9A2F7ED-6855-4F84-8680-A215EB71D210}" type="slidenum">
              <a:rPr lang="zh-TW" altLang="en-US" smtClean="0"/>
              <a:pPr/>
              <a:t>1</a:t>
            </a:fld>
            <a:endParaRPr lang="en-US" altLang="zh-TW" dirty="0"/>
          </a:p>
        </p:txBody>
      </p:sp>
    </p:spTree>
    <p:extLst>
      <p:ext uri="{BB962C8B-B14F-4D97-AF65-F5344CB8AC3E}">
        <p14:creationId xmlns:p14="http://schemas.microsoft.com/office/powerpoint/2010/main" val="231377435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19163" y="746125"/>
            <a:ext cx="4967287" cy="3725863"/>
          </a:xfrm>
        </p:spPr>
      </p:sp>
      <p:sp>
        <p:nvSpPr>
          <p:cNvPr id="3" name="Notes Placeholder 2"/>
          <p:cNvSpPr>
            <a:spLocks noGrp="1"/>
          </p:cNvSpPr>
          <p:nvPr>
            <p:ph type="body" idx="1"/>
          </p:nvPr>
        </p:nvSpPr>
        <p:spPr/>
        <p:txBody>
          <a:bodyPr>
            <a:normAutofit/>
          </a:bodyPr>
          <a:lstStyle/>
          <a:p>
            <a:endParaRPr lang="zh-TW" altLang="en-US" dirty="0"/>
          </a:p>
        </p:txBody>
      </p:sp>
      <p:sp>
        <p:nvSpPr>
          <p:cNvPr id="4" name="Slide Number Placeholder 3"/>
          <p:cNvSpPr>
            <a:spLocks noGrp="1"/>
          </p:cNvSpPr>
          <p:nvPr>
            <p:ph type="sldNum" sz="quarter" idx="10"/>
          </p:nvPr>
        </p:nvSpPr>
        <p:spPr/>
        <p:txBody>
          <a:bodyPr/>
          <a:lstStyle/>
          <a:p>
            <a:fld id="{3A67BCF9-CF91-4D1A-91DC-805B116D6806}" type="slidenum">
              <a:rPr lang="zh-TW" altLang="en-US" smtClean="0"/>
              <a:pPr/>
              <a:t>10</a:t>
            </a:fld>
            <a:endParaRPr lang="zh-TW" altLang="en-US"/>
          </a:p>
        </p:txBody>
      </p:sp>
    </p:spTree>
    <p:extLst>
      <p:ext uri="{BB962C8B-B14F-4D97-AF65-F5344CB8AC3E}">
        <p14:creationId xmlns:p14="http://schemas.microsoft.com/office/powerpoint/2010/main" val="321873837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19163" y="746125"/>
            <a:ext cx="4967287" cy="3725863"/>
          </a:xfrm>
        </p:spPr>
      </p:sp>
      <p:sp>
        <p:nvSpPr>
          <p:cNvPr id="3" name="Notes Placeholder 2"/>
          <p:cNvSpPr>
            <a:spLocks noGrp="1"/>
          </p:cNvSpPr>
          <p:nvPr>
            <p:ph type="body" idx="1"/>
          </p:nvPr>
        </p:nvSpPr>
        <p:spPr/>
        <p:txBody>
          <a:bodyPr>
            <a:normAutofit/>
          </a:bodyPr>
          <a:lstStyle/>
          <a:p>
            <a:endParaRPr lang="zh-TW" altLang="en-US" dirty="0"/>
          </a:p>
        </p:txBody>
      </p:sp>
      <p:sp>
        <p:nvSpPr>
          <p:cNvPr id="4" name="Slide Number Placeholder 3"/>
          <p:cNvSpPr>
            <a:spLocks noGrp="1"/>
          </p:cNvSpPr>
          <p:nvPr>
            <p:ph type="sldNum" sz="quarter" idx="10"/>
          </p:nvPr>
        </p:nvSpPr>
        <p:spPr/>
        <p:txBody>
          <a:bodyPr/>
          <a:lstStyle/>
          <a:p>
            <a:fld id="{3A67BCF9-CF91-4D1A-91DC-805B116D6806}" type="slidenum">
              <a:rPr lang="zh-TW" altLang="en-US" smtClean="0"/>
              <a:pPr/>
              <a:t>11</a:t>
            </a:fld>
            <a:endParaRPr lang="zh-TW" altLang="en-US"/>
          </a:p>
        </p:txBody>
      </p:sp>
    </p:spTree>
    <p:extLst>
      <p:ext uri="{BB962C8B-B14F-4D97-AF65-F5344CB8AC3E}">
        <p14:creationId xmlns:p14="http://schemas.microsoft.com/office/powerpoint/2010/main" val="182562697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19163" y="746125"/>
            <a:ext cx="4967287" cy="3725863"/>
          </a:xfrm>
        </p:spPr>
      </p:sp>
      <p:sp>
        <p:nvSpPr>
          <p:cNvPr id="3" name="Notes Placeholder 2"/>
          <p:cNvSpPr>
            <a:spLocks noGrp="1"/>
          </p:cNvSpPr>
          <p:nvPr>
            <p:ph type="body" idx="1"/>
          </p:nvPr>
        </p:nvSpPr>
        <p:spPr/>
        <p:txBody>
          <a:bodyPr>
            <a:normAutofit/>
          </a:bodyPr>
          <a:lstStyle/>
          <a:p>
            <a:endParaRPr lang="zh-TW" altLang="en-US" dirty="0"/>
          </a:p>
        </p:txBody>
      </p:sp>
      <p:sp>
        <p:nvSpPr>
          <p:cNvPr id="4" name="Slide Number Placeholder 3"/>
          <p:cNvSpPr>
            <a:spLocks noGrp="1"/>
          </p:cNvSpPr>
          <p:nvPr>
            <p:ph type="sldNum" sz="quarter" idx="10"/>
          </p:nvPr>
        </p:nvSpPr>
        <p:spPr/>
        <p:txBody>
          <a:bodyPr/>
          <a:lstStyle/>
          <a:p>
            <a:fld id="{3A67BCF9-CF91-4D1A-91DC-805B116D6806}" type="slidenum">
              <a:rPr lang="zh-TW" altLang="en-US" smtClean="0"/>
              <a:pPr/>
              <a:t>12</a:t>
            </a:fld>
            <a:endParaRPr lang="zh-TW" altLang="en-US"/>
          </a:p>
        </p:txBody>
      </p:sp>
    </p:spTree>
    <p:extLst>
      <p:ext uri="{BB962C8B-B14F-4D97-AF65-F5344CB8AC3E}">
        <p14:creationId xmlns:p14="http://schemas.microsoft.com/office/powerpoint/2010/main" val="155622278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19163" y="746125"/>
            <a:ext cx="4967287" cy="3725863"/>
          </a:xfrm>
        </p:spPr>
      </p:sp>
      <p:sp>
        <p:nvSpPr>
          <p:cNvPr id="3" name="Notes Placeholder 2"/>
          <p:cNvSpPr>
            <a:spLocks noGrp="1"/>
          </p:cNvSpPr>
          <p:nvPr>
            <p:ph type="body" idx="1"/>
          </p:nvPr>
        </p:nvSpPr>
        <p:spPr/>
        <p:txBody>
          <a:bodyPr>
            <a:normAutofit/>
          </a:bodyPr>
          <a:lstStyle/>
          <a:p>
            <a:endParaRPr lang="zh-TW" altLang="en-US" dirty="0"/>
          </a:p>
        </p:txBody>
      </p:sp>
      <p:sp>
        <p:nvSpPr>
          <p:cNvPr id="4" name="Slide Number Placeholder 3"/>
          <p:cNvSpPr>
            <a:spLocks noGrp="1"/>
          </p:cNvSpPr>
          <p:nvPr>
            <p:ph type="sldNum" sz="quarter" idx="10"/>
          </p:nvPr>
        </p:nvSpPr>
        <p:spPr/>
        <p:txBody>
          <a:bodyPr/>
          <a:lstStyle/>
          <a:p>
            <a:fld id="{3A67BCF9-CF91-4D1A-91DC-805B116D6806}" type="slidenum">
              <a:rPr lang="zh-TW" altLang="en-US" smtClean="0"/>
              <a:pPr/>
              <a:t>13</a:t>
            </a:fld>
            <a:endParaRPr lang="zh-TW" altLang="en-US"/>
          </a:p>
        </p:txBody>
      </p:sp>
    </p:spTree>
    <p:extLst>
      <p:ext uri="{BB962C8B-B14F-4D97-AF65-F5344CB8AC3E}">
        <p14:creationId xmlns:p14="http://schemas.microsoft.com/office/powerpoint/2010/main" val="216539658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19163" y="746125"/>
            <a:ext cx="4967287" cy="3725863"/>
          </a:xfrm>
        </p:spPr>
      </p:sp>
      <p:sp>
        <p:nvSpPr>
          <p:cNvPr id="3" name="Notes Placeholder 2"/>
          <p:cNvSpPr>
            <a:spLocks noGrp="1"/>
          </p:cNvSpPr>
          <p:nvPr>
            <p:ph type="body" idx="1"/>
          </p:nvPr>
        </p:nvSpPr>
        <p:spPr/>
        <p:txBody>
          <a:bodyPr>
            <a:normAutofit/>
          </a:bodyPr>
          <a:lstStyle/>
          <a:p>
            <a:endParaRPr lang="zh-TW" altLang="en-US" dirty="0"/>
          </a:p>
        </p:txBody>
      </p:sp>
      <p:sp>
        <p:nvSpPr>
          <p:cNvPr id="4" name="Slide Number Placeholder 3"/>
          <p:cNvSpPr>
            <a:spLocks noGrp="1"/>
          </p:cNvSpPr>
          <p:nvPr>
            <p:ph type="sldNum" sz="quarter" idx="10"/>
          </p:nvPr>
        </p:nvSpPr>
        <p:spPr/>
        <p:txBody>
          <a:bodyPr/>
          <a:lstStyle/>
          <a:p>
            <a:fld id="{3A67BCF9-CF91-4D1A-91DC-805B116D6806}" type="slidenum">
              <a:rPr lang="zh-TW" altLang="en-US" smtClean="0"/>
              <a:pPr/>
              <a:t>14</a:t>
            </a:fld>
            <a:endParaRPr lang="zh-TW" altLang="en-US"/>
          </a:p>
        </p:txBody>
      </p:sp>
    </p:spTree>
    <p:extLst>
      <p:ext uri="{BB962C8B-B14F-4D97-AF65-F5344CB8AC3E}">
        <p14:creationId xmlns:p14="http://schemas.microsoft.com/office/powerpoint/2010/main" val="174443217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19163" y="746125"/>
            <a:ext cx="4967287" cy="3725863"/>
          </a:xfrm>
        </p:spPr>
      </p:sp>
      <p:sp>
        <p:nvSpPr>
          <p:cNvPr id="3" name="Notes Placeholder 2"/>
          <p:cNvSpPr>
            <a:spLocks noGrp="1"/>
          </p:cNvSpPr>
          <p:nvPr>
            <p:ph type="body" idx="1"/>
          </p:nvPr>
        </p:nvSpPr>
        <p:spPr/>
        <p:txBody>
          <a:bodyPr>
            <a:normAutofit/>
          </a:bodyPr>
          <a:lstStyle/>
          <a:p>
            <a:endParaRPr lang="zh-TW" altLang="en-US" dirty="0"/>
          </a:p>
        </p:txBody>
      </p:sp>
      <p:sp>
        <p:nvSpPr>
          <p:cNvPr id="4" name="Slide Number Placeholder 3"/>
          <p:cNvSpPr>
            <a:spLocks noGrp="1"/>
          </p:cNvSpPr>
          <p:nvPr>
            <p:ph type="sldNum" sz="quarter" idx="10"/>
          </p:nvPr>
        </p:nvSpPr>
        <p:spPr/>
        <p:txBody>
          <a:bodyPr/>
          <a:lstStyle/>
          <a:p>
            <a:fld id="{3A67BCF9-CF91-4D1A-91DC-805B116D6806}" type="slidenum">
              <a:rPr lang="zh-TW" altLang="en-US" smtClean="0"/>
              <a:pPr/>
              <a:t>15</a:t>
            </a:fld>
            <a:endParaRPr lang="zh-TW" altLang="en-US"/>
          </a:p>
        </p:txBody>
      </p:sp>
    </p:spTree>
    <p:extLst>
      <p:ext uri="{BB962C8B-B14F-4D97-AF65-F5344CB8AC3E}">
        <p14:creationId xmlns:p14="http://schemas.microsoft.com/office/powerpoint/2010/main" val="131216942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19163" y="746125"/>
            <a:ext cx="4967287" cy="3725863"/>
          </a:xfrm>
        </p:spPr>
      </p:sp>
      <p:sp>
        <p:nvSpPr>
          <p:cNvPr id="3" name="Notes Placeholder 2"/>
          <p:cNvSpPr>
            <a:spLocks noGrp="1"/>
          </p:cNvSpPr>
          <p:nvPr>
            <p:ph type="body" idx="1"/>
          </p:nvPr>
        </p:nvSpPr>
        <p:spPr/>
        <p:txBody>
          <a:bodyPr>
            <a:normAutofit/>
          </a:bodyPr>
          <a:lstStyle/>
          <a:p>
            <a:endParaRPr lang="zh-TW" altLang="en-US" dirty="0"/>
          </a:p>
        </p:txBody>
      </p:sp>
      <p:sp>
        <p:nvSpPr>
          <p:cNvPr id="4" name="Slide Number Placeholder 3"/>
          <p:cNvSpPr>
            <a:spLocks noGrp="1"/>
          </p:cNvSpPr>
          <p:nvPr>
            <p:ph type="sldNum" sz="quarter" idx="10"/>
          </p:nvPr>
        </p:nvSpPr>
        <p:spPr/>
        <p:txBody>
          <a:bodyPr/>
          <a:lstStyle/>
          <a:p>
            <a:fld id="{3A67BCF9-CF91-4D1A-91DC-805B116D6806}" type="slidenum">
              <a:rPr lang="zh-TW" altLang="en-US" smtClean="0"/>
              <a:pPr/>
              <a:t>16</a:t>
            </a:fld>
            <a:endParaRPr lang="zh-TW" altLang="en-US"/>
          </a:p>
        </p:txBody>
      </p:sp>
    </p:spTree>
    <p:extLst>
      <p:ext uri="{BB962C8B-B14F-4D97-AF65-F5344CB8AC3E}">
        <p14:creationId xmlns:p14="http://schemas.microsoft.com/office/powerpoint/2010/main" val="408901273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19163" y="746125"/>
            <a:ext cx="4967287" cy="3725863"/>
          </a:xfrm>
        </p:spPr>
      </p:sp>
      <p:sp>
        <p:nvSpPr>
          <p:cNvPr id="3" name="Notes Placeholder 2"/>
          <p:cNvSpPr>
            <a:spLocks noGrp="1"/>
          </p:cNvSpPr>
          <p:nvPr>
            <p:ph type="body" idx="1"/>
          </p:nvPr>
        </p:nvSpPr>
        <p:spPr/>
        <p:txBody>
          <a:bodyPr>
            <a:normAutofit/>
          </a:bodyPr>
          <a:lstStyle/>
          <a:p>
            <a:endParaRPr lang="zh-TW" altLang="en-US" dirty="0"/>
          </a:p>
        </p:txBody>
      </p:sp>
      <p:sp>
        <p:nvSpPr>
          <p:cNvPr id="4" name="Slide Number Placeholder 3"/>
          <p:cNvSpPr>
            <a:spLocks noGrp="1"/>
          </p:cNvSpPr>
          <p:nvPr>
            <p:ph type="sldNum" sz="quarter" idx="10"/>
          </p:nvPr>
        </p:nvSpPr>
        <p:spPr/>
        <p:txBody>
          <a:bodyPr/>
          <a:lstStyle/>
          <a:p>
            <a:fld id="{3A67BCF9-CF91-4D1A-91DC-805B116D6806}" type="slidenum">
              <a:rPr lang="zh-TW" altLang="en-US" smtClean="0"/>
              <a:pPr/>
              <a:t>17</a:t>
            </a:fld>
            <a:endParaRPr lang="zh-TW" altLang="en-US"/>
          </a:p>
        </p:txBody>
      </p:sp>
    </p:spTree>
    <p:extLst>
      <p:ext uri="{BB962C8B-B14F-4D97-AF65-F5344CB8AC3E}">
        <p14:creationId xmlns:p14="http://schemas.microsoft.com/office/powerpoint/2010/main" val="103533600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19163" y="746125"/>
            <a:ext cx="4967287" cy="3725863"/>
          </a:xfrm>
        </p:spPr>
      </p:sp>
      <p:sp>
        <p:nvSpPr>
          <p:cNvPr id="3" name="Notes Placeholder 2"/>
          <p:cNvSpPr>
            <a:spLocks noGrp="1"/>
          </p:cNvSpPr>
          <p:nvPr>
            <p:ph type="body" idx="1"/>
          </p:nvPr>
        </p:nvSpPr>
        <p:spPr/>
        <p:txBody>
          <a:bodyPr>
            <a:normAutofit/>
          </a:bodyPr>
          <a:lstStyle/>
          <a:p>
            <a:endParaRPr lang="zh-TW" altLang="en-US" dirty="0"/>
          </a:p>
        </p:txBody>
      </p:sp>
      <p:sp>
        <p:nvSpPr>
          <p:cNvPr id="4" name="Slide Number Placeholder 3"/>
          <p:cNvSpPr>
            <a:spLocks noGrp="1"/>
          </p:cNvSpPr>
          <p:nvPr>
            <p:ph type="sldNum" sz="quarter" idx="10"/>
          </p:nvPr>
        </p:nvSpPr>
        <p:spPr/>
        <p:txBody>
          <a:bodyPr/>
          <a:lstStyle/>
          <a:p>
            <a:fld id="{3A67BCF9-CF91-4D1A-91DC-805B116D6806}" type="slidenum">
              <a:rPr lang="zh-TW" altLang="en-US" smtClean="0"/>
              <a:pPr/>
              <a:t>18</a:t>
            </a:fld>
            <a:endParaRPr lang="zh-TW" altLang="en-US"/>
          </a:p>
        </p:txBody>
      </p:sp>
    </p:spTree>
    <p:extLst>
      <p:ext uri="{BB962C8B-B14F-4D97-AF65-F5344CB8AC3E}">
        <p14:creationId xmlns:p14="http://schemas.microsoft.com/office/powerpoint/2010/main" val="130977266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19163" y="746125"/>
            <a:ext cx="4967287" cy="3725863"/>
          </a:xfrm>
        </p:spPr>
      </p:sp>
      <p:sp>
        <p:nvSpPr>
          <p:cNvPr id="3" name="Notes Placeholder 2"/>
          <p:cNvSpPr>
            <a:spLocks noGrp="1"/>
          </p:cNvSpPr>
          <p:nvPr>
            <p:ph type="body" idx="1"/>
          </p:nvPr>
        </p:nvSpPr>
        <p:spPr/>
        <p:txBody>
          <a:bodyPr>
            <a:normAutofit/>
          </a:bodyPr>
          <a:lstStyle/>
          <a:p>
            <a:endParaRPr lang="zh-TW" altLang="en-US" dirty="0"/>
          </a:p>
        </p:txBody>
      </p:sp>
      <p:sp>
        <p:nvSpPr>
          <p:cNvPr id="4" name="Slide Number Placeholder 3"/>
          <p:cNvSpPr>
            <a:spLocks noGrp="1"/>
          </p:cNvSpPr>
          <p:nvPr>
            <p:ph type="sldNum" sz="quarter" idx="10"/>
          </p:nvPr>
        </p:nvSpPr>
        <p:spPr/>
        <p:txBody>
          <a:bodyPr/>
          <a:lstStyle/>
          <a:p>
            <a:fld id="{3A67BCF9-CF91-4D1A-91DC-805B116D6806}" type="slidenum">
              <a:rPr lang="zh-TW" altLang="en-US" smtClean="0"/>
              <a:pPr/>
              <a:t>19</a:t>
            </a:fld>
            <a:endParaRPr lang="zh-TW" altLang="en-US"/>
          </a:p>
        </p:txBody>
      </p:sp>
    </p:spTree>
    <p:extLst>
      <p:ext uri="{BB962C8B-B14F-4D97-AF65-F5344CB8AC3E}">
        <p14:creationId xmlns:p14="http://schemas.microsoft.com/office/powerpoint/2010/main" val="374390922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a:defRPr/>
            </a:pPr>
            <a:fld id="{245856E6-2BFE-405B-A7E4-1B3621EFA62B}" type="slidenum">
              <a:rPr lang="zh-TW" altLang="en-US" smtClean="0"/>
              <a:pPr>
                <a:defRPr/>
              </a:pPr>
              <a:t>2</a:t>
            </a:fld>
            <a:endParaRPr lang="en-US" altLang="zh-TW" dirty="0"/>
          </a:p>
        </p:txBody>
      </p:sp>
    </p:spTree>
    <p:extLst>
      <p:ext uri="{BB962C8B-B14F-4D97-AF65-F5344CB8AC3E}">
        <p14:creationId xmlns:p14="http://schemas.microsoft.com/office/powerpoint/2010/main" val="217995832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19163" y="746125"/>
            <a:ext cx="4967287" cy="3725863"/>
          </a:xfrm>
        </p:spPr>
      </p:sp>
      <p:sp>
        <p:nvSpPr>
          <p:cNvPr id="3" name="Notes Placeholder 2"/>
          <p:cNvSpPr>
            <a:spLocks noGrp="1"/>
          </p:cNvSpPr>
          <p:nvPr>
            <p:ph type="body" idx="1"/>
          </p:nvPr>
        </p:nvSpPr>
        <p:spPr/>
        <p:txBody>
          <a:bodyPr>
            <a:normAutofit/>
          </a:bodyPr>
          <a:lstStyle/>
          <a:p>
            <a:endParaRPr lang="zh-TW" altLang="en-US" dirty="0"/>
          </a:p>
        </p:txBody>
      </p:sp>
      <p:sp>
        <p:nvSpPr>
          <p:cNvPr id="4" name="Slide Number Placeholder 3"/>
          <p:cNvSpPr>
            <a:spLocks noGrp="1"/>
          </p:cNvSpPr>
          <p:nvPr>
            <p:ph type="sldNum" sz="quarter" idx="10"/>
          </p:nvPr>
        </p:nvSpPr>
        <p:spPr/>
        <p:txBody>
          <a:bodyPr/>
          <a:lstStyle/>
          <a:p>
            <a:fld id="{3A67BCF9-CF91-4D1A-91DC-805B116D6806}" type="slidenum">
              <a:rPr lang="zh-TW" altLang="en-US" smtClean="0"/>
              <a:pPr/>
              <a:t>20</a:t>
            </a:fld>
            <a:endParaRPr lang="zh-TW" altLang="en-US"/>
          </a:p>
        </p:txBody>
      </p:sp>
    </p:spTree>
    <p:extLst>
      <p:ext uri="{BB962C8B-B14F-4D97-AF65-F5344CB8AC3E}">
        <p14:creationId xmlns:p14="http://schemas.microsoft.com/office/powerpoint/2010/main" val="34303861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19163" y="746125"/>
            <a:ext cx="4967287" cy="3725863"/>
          </a:xfrm>
        </p:spPr>
      </p:sp>
      <p:sp>
        <p:nvSpPr>
          <p:cNvPr id="3" name="Notes Placeholder 2"/>
          <p:cNvSpPr>
            <a:spLocks noGrp="1"/>
          </p:cNvSpPr>
          <p:nvPr>
            <p:ph type="body" idx="1"/>
          </p:nvPr>
        </p:nvSpPr>
        <p:spPr/>
        <p:txBody>
          <a:bodyPr>
            <a:normAutofit/>
          </a:bodyPr>
          <a:lstStyle/>
          <a:p>
            <a:endParaRPr lang="zh-TW" altLang="en-US" dirty="0"/>
          </a:p>
        </p:txBody>
      </p:sp>
      <p:sp>
        <p:nvSpPr>
          <p:cNvPr id="4" name="Slide Number Placeholder 3"/>
          <p:cNvSpPr>
            <a:spLocks noGrp="1"/>
          </p:cNvSpPr>
          <p:nvPr>
            <p:ph type="sldNum" sz="quarter" idx="10"/>
          </p:nvPr>
        </p:nvSpPr>
        <p:spPr/>
        <p:txBody>
          <a:bodyPr/>
          <a:lstStyle/>
          <a:p>
            <a:fld id="{3A67BCF9-CF91-4D1A-91DC-805B116D6806}" type="slidenum">
              <a:rPr lang="zh-TW" altLang="en-US" smtClean="0"/>
              <a:pPr/>
              <a:t>21</a:t>
            </a:fld>
            <a:endParaRPr lang="zh-TW" altLang="en-US"/>
          </a:p>
        </p:txBody>
      </p:sp>
    </p:spTree>
    <p:extLst>
      <p:ext uri="{BB962C8B-B14F-4D97-AF65-F5344CB8AC3E}">
        <p14:creationId xmlns:p14="http://schemas.microsoft.com/office/powerpoint/2010/main" val="135253468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19163" y="746125"/>
            <a:ext cx="4967287" cy="3725863"/>
          </a:xfrm>
        </p:spPr>
      </p:sp>
      <p:sp>
        <p:nvSpPr>
          <p:cNvPr id="3" name="Notes Placeholder 2"/>
          <p:cNvSpPr>
            <a:spLocks noGrp="1"/>
          </p:cNvSpPr>
          <p:nvPr>
            <p:ph type="body" idx="1"/>
          </p:nvPr>
        </p:nvSpPr>
        <p:spPr/>
        <p:txBody>
          <a:bodyPr>
            <a:normAutofit/>
          </a:bodyPr>
          <a:lstStyle/>
          <a:p>
            <a:endParaRPr lang="zh-TW" altLang="en-US" dirty="0"/>
          </a:p>
        </p:txBody>
      </p:sp>
      <p:sp>
        <p:nvSpPr>
          <p:cNvPr id="4" name="Slide Number Placeholder 3"/>
          <p:cNvSpPr>
            <a:spLocks noGrp="1"/>
          </p:cNvSpPr>
          <p:nvPr>
            <p:ph type="sldNum" sz="quarter" idx="10"/>
          </p:nvPr>
        </p:nvSpPr>
        <p:spPr/>
        <p:txBody>
          <a:bodyPr/>
          <a:lstStyle/>
          <a:p>
            <a:fld id="{3A67BCF9-CF91-4D1A-91DC-805B116D6806}" type="slidenum">
              <a:rPr lang="zh-TW" altLang="en-US" smtClean="0"/>
              <a:pPr/>
              <a:t>23</a:t>
            </a:fld>
            <a:endParaRPr lang="zh-TW" altLang="en-US"/>
          </a:p>
        </p:txBody>
      </p:sp>
    </p:spTree>
    <p:extLst>
      <p:ext uri="{BB962C8B-B14F-4D97-AF65-F5344CB8AC3E}">
        <p14:creationId xmlns:p14="http://schemas.microsoft.com/office/powerpoint/2010/main" val="281174899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19163" y="746125"/>
            <a:ext cx="4967287" cy="3725863"/>
          </a:xfrm>
        </p:spPr>
      </p:sp>
      <p:sp>
        <p:nvSpPr>
          <p:cNvPr id="3" name="Notes Placeholder 2"/>
          <p:cNvSpPr>
            <a:spLocks noGrp="1"/>
          </p:cNvSpPr>
          <p:nvPr>
            <p:ph type="body" idx="1"/>
          </p:nvPr>
        </p:nvSpPr>
        <p:spPr/>
        <p:txBody>
          <a:bodyPr>
            <a:normAutofit/>
          </a:bodyPr>
          <a:lstStyle/>
          <a:p>
            <a:endParaRPr lang="zh-TW" altLang="en-US" dirty="0"/>
          </a:p>
        </p:txBody>
      </p:sp>
      <p:sp>
        <p:nvSpPr>
          <p:cNvPr id="4" name="Slide Number Placeholder 3"/>
          <p:cNvSpPr>
            <a:spLocks noGrp="1"/>
          </p:cNvSpPr>
          <p:nvPr>
            <p:ph type="sldNum" sz="quarter" idx="10"/>
          </p:nvPr>
        </p:nvSpPr>
        <p:spPr/>
        <p:txBody>
          <a:bodyPr/>
          <a:lstStyle/>
          <a:p>
            <a:fld id="{3A67BCF9-CF91-4D1A-91DC-805B116D6806}" type="slidenum">
              <a:rPr lang="zh-TW" altLang="en-US" smtClean="0"/>
              <a:pPr/>
              <a:t>24</a:t>
            </a:fld>
            <a:endParaRPr lang="zh-TW" altLang="en-US"/>
          </a:p>
        </p:txBody>
      </p:sp>
    </p:spTree>
    <p:extLst>
      <p:ext uri="{BB962C8B-B14F-4D97-AF65-F5344CB8AC3E}">
        <p14:creationId xmlns:p14="http://schemas.microsoft.com/office/powerpoint/2010/main" val="349931413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19163" y="746125"/>
            <a:ext cx="4967287" cy="3725863"/>
          </a:xfrm>
        </p:spPr>
      </p:sp>
      <p:sp>
        <p:nvSpPr>
          <p:cNvPr id="3" name="Notes Placeholder 2"/>
          <p:cNvSpPr>
            <a:spLocks noGrp="1"/>
          </p:cNvSpPr>
          <p:nvPr>
            <p:ph type="body" idx="1"/>
          </p:nvPr>
        </p:nvSpPr>
        <p:spPr/>
        <p:txBody>
          <a:bodyPr>
            <a:normAutofit/>
          </a:bodyPr>
          <a:lstStyle/>
          <a:p>
            <a:r>
              <a:rPr lang="en-GB" altLang="zh-TW" dirty="0" smtClean="0"/>
              <a:t>Source:</a:t>
            </a:r>
          </a:p>
          <a:p>
            <a:r>
              <a:rPr lang="zh-TW" altLang="en-US" dirty="0" smtClean="0">
                <a:latin typeface="Microsoft YaHei" pitchFamily="34" charset="-122"/>
                <a:ea typeface="Microsoft YaHei" pitchFamily="34" charset="-122"/>
              </a:rPr>
              <a:t>香港金融發展局</a:t>
            </a:r>
            <a:r>
              <a:rPr lang="en-US" altLang="zh-TW" dirty="0" smtClean="0">
                <a:latin typeface="Microsoft YaHei" pitchFamily="34" charset="-122"/>
                <a:ea typeface="Microsoft YaHei" pitchFamily="34" charset="-122"/>
              </a:rPr>
              <a:t>《</a:t>
            </a:r>
            <a:r>
              <a:rPr lang="zh-TW" altLang="en-US" dirty="0" smtClean="0">
                <a:latin typeface="Microsoft YaHei" pitchFamily="34" charset="-122"/>
                <a:ea typeface="Microsoft YaHei" pitchFamily="34" charset="-122"/>
              </a:rPr>
              <a:t>香港：亞洲財富管理樞紐</a:t>
            </a:r>
            <a:r>
              <a:rPr lang="en-US" altLang="zh-TW" dirty="0" smtClean="0">
                <a:latin typeface="Microsoft YaHei" pitchFamily="34" charset="-122"/>
                <a:ea typeface="Microsoft YaHei" pitchFamily="34" charset="-122"/>
              </a:rPr>
              <a:t>—</a:t>
            </a:r>
            <a:r>
              <a:rPr lang="zh-TW" altLang="en-US" dirty="0" smtClean="0">
                <a:latin typeface="Microsoft YaHei" pitchFamily="34" charset="-122"/>
                <a:ea typeface="Microsoft YaHei" pitchFamily="34" charset="-122"/>
              </a:rPr>
              <a:t>行業調查報告</a:t>
            </a:r>
            <a:r>
              <a:rPr lang="en-US" altLang="zh-TW" dirty="0" smtClean="0">
                <a:latin typeface="Microsoft YaHei" pitchFamily="34" charset="-122"/>
                <a:ea typeface="Microsoft YaHei" pitchFamily="34" charset="-122"/>
              </a:rPr>
              <a:t>》</a:t>
            </a:r>
            <a:endParaRPr lang="en-GB" altLang="zh-TW" baseline="0" dirty="0" smtClean="0"/>
          </a:p>
          <a:p>
            <a:r>
              <a:rPr lang="en-GB" altLang="zh-TW" baseline="0" dirty="0" smtClean="0"/>
              <a:t>https://www.fsdc.org.hk/sites/default/files/PWM%20report%20-%20Chinese_20200211.pdf</a:t>
            </a:r>
          </a:p>
        </p:txBody>
      </p:sp>
      <p:sp>
        <p:nvSpPr>
          <p:cNvPr id="4" name="Slide Number Placeholder 3"/>
          <p:cNvSpPr>
            <a:spLocks noGrp="1"/>
          </p:cNvSpPr>
          <p:nvPr>
            <p:ph type="sldNum" sz="quarter" idx="10"/>
          </p:nvPr>
        </p:nvSpPr>
        <p:spPr/>
        <p:txBody>
          <a:bodyPr/>
          <a:lstStyle/>
          <a:p>
            <a:fld id="{3A67BCF9-CF91-4D1A-91DC-805B116D6806}" type="slidenum">
              <a:rPr lang="zh-TW" altLang="en-US" smtClean="0"/>
              <a:pPr/>
              <a:t>25</a:t>
            </a:fld>
            <a:endParaRPr lang="zh-TW" altLang="en-US"/>
          </a:p>
        </p:txBody>
      </p:sp>
    </p:spTree>
    <p:extLst>
      <p:ext uri="{BB962C8B-B14F-4D97-AF65-F5344CB8AC3E}">
        <p14:creationId xmlns:p14="http://schemas.microsoft.com/office/powerpoint/2010/main" val="236616738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19163" y="746125"/>
            <a:ext cx="4967287" cy="3725863"/>
          </a:xfrm>
        </p:spPr>
      </p:sp>
      <p:sp>
        <p:nvSpPr>
          <p:cNvPr id="3" name="Notes Placeholder 2"/>
          <p:cNvSpPr>
            <a:spLocks noGrp="1"/>
          </p:cNvSpPr>
          <p:nvPr>
            <p:ph type="body" idx="1"/>
          </p:nvPr>
        </p:nvSpPr>
        <p:spPr/>
        <p:txBody>
          <a:bodyPr>
            <a:normAutofit/>
          </a:bodyPr>
          <a:lstStyle/>
          <a:p>
            <a:endParaRPr lang="zh-TW" altLang="en-US" dirty="0"/>
          </a:p>
        </p:txBody>
      </p:sp>
      <p:sp>
        <p:nvSpPr>
          <p:cNvPr id="4" name="Slide Number Placeholder 3"/>
          <p:cNvSpPr>
            <a:spLocks noGrp="1"/>
          </p:cNvSpPr>
          <p:nvPr>
            <p:ph type="sldNum" sz="quarter" idx="10"/>
          </p:nvPr>
        </p:nvSpPr>
        <p:spPr/>
        <p:txBody>
          <a:bodyPr/>
          <a:lstStyle/>
          <a:p>
            <a:fld id="{3A67BCF9-CF91-4D1A-91DC-805B116D6806}" type="slidenum">
              <a:rPr lang="zh-TW" altLang="en-US" smtClean="0"/>
              <a:pPr/>
              <a:t>26</a:t>
            </a:fld>
            <a:endParaRPr lang="zh-TW" altLang="en-US"/>
          </a:p>
        </p:txBody>
      </p:sp>
    </p:spTree>
    <p:extLst>
      <p:ext uri="{BB962C8B-B14F-4D97-AF65-F5344CB8AC3E}">
        <p14:creationId xmlns:p14="http://schemas.microsoft.com/office/powerpoint/2010/main" val="394479665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19163" y="746125"/>
            <a:ext cx="4967287" cy="3725863"/>
          </a:xfrm>
        </p:spPr>
      </p:sp>
      <p:sp>
        <p:nvSpPr>
          <p:cNvPr id="3" name="Notes Placeholder 2"/>
          <p:cNvSpPr>
            <a:spLocks noGrp="1"/>
          </p:cNvSpPr>
          <p:nvPr>
            <p:ph type="body" idx="1"/>
          </p:nvPr>
        </p:nvSpPr>
        <p:spPr/>
        <p:txBody>
          <a:bodyPr>
            <a:normAutofit/>
          </a:bodyPr>
          <a:lstStyle/>
          <a:p>
            <a:endParaRPr lang="zh-TW" altLang="en-US" dirty="0"/>
          </a:p>
        </p:txBody>
      </p:sp>
      <p:sp>
        <p:nvSpPr>
          <p:cNvPr id="4" name="Slide Number Placeholder 3"/>
          <p:cNvSpPr>
            <a:spLocks noGrp="1"/>
          </p:cNvSpPr>
          <p:nvPr>
            <p:ph type="sldNum" sz="quarter" idx="10"/>
          </p:nvPr>
        </p:nvSpPr>
        <p:spPr/>
        <p:txBody>
          <a:bodyPr/>
          <a:lstStyle/>
          <a:p>
            <a:fld id="{3A67BCF9-CF91-4D1A-91DC-805B116D6806}" type="slidenum">
              <a:rPr lang="zh-TW" altLang="en-US" smtClean="0"/>
              <a:pPr/>
              <a:t>27</a:t>
            </a:fld>
            <a:endParaRPr lang="zh-TW" altLang="en-US"/>
          </a:p>
        </p:txBody>
      </p:sp>
    </p:spTree>
    <p:extLst>
      <p:ext uri="{BB962C8B-B14F-4D97-AF65-F5344CB8AC3E}">
        <p14:creationId xmlns:p14="http://schemas.microsoft.com/office/powerpoint/2010/main" val="3781141129"/>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defTabSz="915406">
              <a:defRPr/>
            </a:pPr>
            <a:endParaRPr lang="en-US" altLang="zh-TW" dirty="0">
              <a:ea typeface="新細明體" pitchFamily="18" charset="-120"/>
            </a:endParaRPr>
          </a:p>
        </p:txBody>
      </p:sp>
      <p:sp>
        <p:nvSpPr>
          <p:cNvPr id="4" name="Slide Number Placeholder 3"/>
          <p:cNvSpPr>
            <a:spLocks noGrp="1"/>
          </p:cNvSpPr>
          <p:nvPr>
            <p:ph type="sldNum" sz="quarter" idx="10"/>
          </p:nvPr>
        </p:nvSpPr>
        <p:spPr/>
        <p:txBody>
          <a:bodyPr/>
          <a:lstStyle/>
          <a:p>
            <a:pPr>
              <a:defRPr/>
            </a:pPr>
            <a:fld id="{245856E6-2BFE-405B-A7E4-1B3621EFA62B}" type="slidenum">
              <a:rPr lang="zh-TW" altLang="en-US" smtClean="0"/>
              <a:pPr>
                <a:defRPr/>
              </a:pPr>
              <a:t>28</a:t>
            </a:fld>
            <a:endParaRPr lang="en-US" altLang="zh-TW" dirty="0"/>
          </a:p>
        </p:txBody>
      </p:sp>
    </p:spTree>
    <p:extLst>
      <p:ext uri="{BB962C8B-B14F-4D97-AF65-F5344CB8AC3E}">
        <p14:creationId xmlns:p14="http://schemas.microsoft.com/office/powerpoint/2010/main" val="21414190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19163" y="746125"/>
            <a:ext cx="4967287" cy="3725863"/>
          </a:xfrm>
        </p:spPr>
      </p:sp>
      <p:sp>
        <p:nvSpPr>
          <p:cNvPr id="3" name="Notes Placeholder 2"/>
          <p:cNvSpPr>
            <a:spLocks noGrp="1"/>
          </p:cNvSpPr>
          <p:nvPr>
            <p:ph type="body" idx="1"/>
          </p:nvPr>
        </p:nvSpPr>
        <p:spPr/>
        <p:txBody>
          <a:bodyPr>
            <a:normAutofit/>
          </a:bodyPr>
          <a:lstStyle/>
          <a:p>
            <a:endParaRPr lang="zh-TW" altLang="en-US" dirty="0"/>
          </a:p>
        </p:txBody>
      </p:sp>
      <p:sp>
        <p:nvSpPr>
          <p:cNvPr id="4" name="Slide Number Placeholder 3"/>
          <p:cNvSpPr>
            <a:spLocks noGrp="1"/>
          </p:cNvSpPr>
          <p:nvPr>
            <p:ph type="sldNum" sz="quarter" idx="10"/>
          </p:nvPr>
        </p:nvSpPr>
        <p:spPr/>
        <p:txBody>
          <a:bodyPr/>
          <a:lstStyle/>
          <a:p>
            <a:fld id="{3A67BCF9-CF91-4D1A-91DC-805B116D6806}" type="slidenum">
              <a:rPr lang="zh-TW" altLang="en-US" smtClean="0"/>
              <a:pPr/>
              <a:t>3</a:t>
            </a:fld>
            <a:endParaRPr lang="zh-TW" altLang="en-US"/>
          </a:p>
        </p:txBody>
      </p:sp>
    </p:spTree>
    <p:extLst>
      <p:ext uri="{BB962C8B-B14F-4D97-AF65-F5344CB8AC3E}">
        <p14:creationId xmlns:p14="http://schemas.microsoft.com/office/powerpoint/2010/main" val="223345951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19163" y="746125"/>
            <a:ext cx="4967287" cy="3725863"/>
          </a:xfrm>
        </p:spPr>
      </p:sp>
      <p:sp>
        <p:nvSpPr>
          <p:cNvPr id="3" name="Notes Placeholder 2"/>
          <p:cNvSpPr>
            <a:spLocks noGrp="1"/>
          </p:cNvSpPr>
          <p:nvPr>
            <p:ph type="body" idx="1"/>
          </p:nvPr>
        </p:nvSpPr>
        <p:spPr/>
        <p:txBody>
          <a:bodyPr>
            <a:normAutofit/>
          </a:bodyPr>
          <a:lstStyle/>
          <a:p>
            <a:endParaRPr lang="zh-TW" altLang="en-US" dirty="0"/>
          </a:p>
        </p:txBody>
      </p:sp>
      <p:sp>
        <p:nvSpPr>
          <p:cNvPr id="4" name="Slide Number Placeholder 3"/>
          <p:cNvSpPr>
            <a:spLocks noGrp="1"/>
          </p:cNvSpPr>
          <p:nvPr>
            <p:ph type="sldNum" sz="quarter" idx="10"/>
          </p:nvPr>
        </p:nvSpPr>
        <p:spPr/>
        <p:txBody>
          <a:bodyPr/>
          <a:lstStyle/>
          <a:p>
            <a:fld id="{3A67BCF9-CF91-4D1A-91DC-805B116D6806}" type="slidenum">
              <a:rPr lang="zh-TW" altLang="en-US" smtClean="0"/>
              <a:pPr/>
              <a:t>4</a:t>
            </a:fld>
            <a:endParaRPr lang="zh-TW" altLang="en-US"/>
          </a:p>
        </p:txBody>
      </p:sp>
    </p:spTree>
    <p:extLst>
      <p:ext uri="{BB962C8B-B14F-4D97-AF65-F5344CB8AC3E}">
        <p14:creationId xmlns:p14="http://schemas.microsoft.com/office/powerpoint/2010/main" val="181363864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19163" y="746125"/>
            <a:ext cx="4967287" cy="3725863"/>
          </a:xfrm>
        </p:spPr>
      </p:sp>
      <p:sp>
        <p:nvSpPr>
          <p:cNvPr id="3" name="Notes Placeholder 2"/>
          <p:cNvSpPr>
            <a:spLocks noGrp="1"/>
          </p:cNvSpPr>
          <p:nvPr>
            <p:ph type="body" idx="1"/>
          </p:nvPr>
        </p:nvSpPr>
        <p:spPr/>
        <p:txBody>
          <a:bodyPr>
            <a:normAutofit/>
          </a:bodyPr>
          <a:lstStyle/>
          <a:p>
            <a:endParaRPr lang="zh-TW" altLang="en-US" dirty="0"/>
          </a:p>
        </p:txBody>
      </p:sp>
      <p:sp>
        <p:nvSpPr>
          <p:cNvPr id="4" name="Slide Number Placeholder 3"/>
          <p:cNvSpPr>
            <a:spLocks noGrp="1"/>
          </p:cNvSpPr>
          <p:nvPr>
            <p:ph type="sldNum" sz="quarter" idx="10"/>
          </p:nvPr>
        </p:nvSpPr>
        <p:spPr/>
        <p:txBody>
          <a:bodyPr/>
          <a:lstStyle/>
          <a:p>
            <a:fld id="{3A67BCF9-CF91-4D1A-91DC-805B116D6806}" type="slidenum">
              <a:rPr lang="zh-TW" altLang="en-US" smtClean="0"/>
              <a:pPr/>
              <a:t>5</a:t>
            </a:fld>
            <a:endParaRPr lang="zh-TW" altLang="en-US"/>
          </a:p>
        </p:txBody>
      </p:sp>
    </p:spTree>
    <p:extLst>
      <p:ext uri="{BB962C8B-B14F-4D97-AF65-F5344CB8AC3E}">
        <p14:creationId xmlns:p14="http://schemas.microsoft.com/office/powerpoint/2010/main" val="65333990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19163" y="746125"/>
            <a:ext cx="4967287" cy="3725863"/>
          </a:xfrm>
        </p:spPr>
      </p:sp>
      <p:sp>
        <p:nvSpPr>
          <p:cNvPr id="3" name="Notes Placeholder 2"/>
          <p:cNvSpPr>
            <a:spLocks noGrp="1"/>
          </p:cNvSpPr>
          <p:nvPr>
            <p:ph type="body" idx="1"/>
          </p:nvPr>
        </p:nvSpPr>
        <p:spPr/>
        <p:txBody>
          <a:bodyPr>
            <a:normAutofit/>
          </a:bodyPr>
          <a:lstStyle/>
          <a:p>
            <a:endParaRPr lang="zh-TW" altLang="en-US" dirty="0"/>
          </a:p>
        </p:txBody>
      </p:sp>
      <p:sp>
        <p:nvSpPr>
          <p:cNvPr id="4" name="Slide Number Placeholder 3"/>
          <p:cNvSpPr>
            <a:spLocks noGrp="1"/>
          </p:cNvSpPr>
          <p:nvPr>
            <p:ph type="sldNum" sz="quarter" idx="10"/>
          </p:nvPr>
        </p:nvSpPr>
        <p:spPr/>
        <p:txBody>
          <a:bodyPr/>
          <a:lstStyle/>
          <a:p>
            <a:fld id="{3A67BCF9-CF91-4D1A-91DC-805B116D6806}" type="slidenum">
              <a:rPr lang="zh-TW" altLang="en-US" smtClean="0"/>
              <a:pPr/>
              <a:t>6</a:t>
            </a:fld>
            <a:endParaRPr lang="zh-TW" altLang="en-US"/>
          </a:p>
        </p:txBody>
      </p:sp>
    </p:spTree>
    <p:extLst>
      <p:ext uri="{BB962C8B-B14F-4D97-AF65-F5344CB8AC3E}">
        <p14:creationId xmlns:p14="http://schemas.microsoft.com/office/powerpoint/2010/main" val="319481504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19163" y="746125"/>
            <a:ext cx="4967287" cy="3725863"/>
          </a:xfrm>
        </p:spPr>
      </p:sp>
      <p:sp>
        <p:nvSpPr>
          <p:cNvPr id="3" name="Notes Placeholder 2"/>
          <p:cNvSpPr>
            <a:spLocks noGrp="1"/>
          </p:cNvSpPr>
          <p:nvPr>
            <p:ph type="body" idx="1"/>
          </p:nvPr>
        </p:nvSpPr>
        <p:spPr/>
        <p:txBody>
          <a:bodyPr>
            <a:normAutofit/>
          </a:bodyPr>
          <a:lstStyle/>
          <a:p>
            <a:endParaRPr lang="zh-TW" altLang="en-US" dirty="0"/>
          </a:p>
        </p:txBody>
      </p:sp>
      <p:sp>
        <p:nvSpPr>
          <p:cNvPr id="4" name="Slide Number Placeholder 3"/>
          <p:cNvSpPr>
            <a:spLocks noGrp="1"/>
          </p:cNvSpPr>
          <p:nvPr>
            <p:ph type="sldNum" sz="quarter" idx="10"/>
          </p:nvPr>
        </p:nvSpPr>
        <p:spPr/>
        <p:txBody>
          <a:bodyPr/>
          <a:lstStyle/>
          <a:p>
            <a:fld id="{3A67BCF9-CF91-4D1A-91DC-805B116D6806}" type="slidenum">
              <a:rPr lang="zh-TW" altLang="en-US" smtClean="0"/>
              <a:pPr/>
              <a:t>7</a:t>
            </a:fld>
            <a:endParaRPr lang="zh-TW" altLang="en-US"/>
          </a:p>
        </p:txBody>
      </p:sp>
    </p:spTree>
    <p:extLst>
      <p:ext uri="{BB962C8B-B14F-4D97-AF65-F5344CB8AC3E}">
        <p14:creationId xmlns:p14="http://schemas.microsoft.com/office/powerpoint/2010/main" val="204068844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19163" y="746125"/>
            <a:ext cx="4967287" cy="3725863"/>
          </a:xfrm>
        </p:spPr>
      </p:sp>
      <p:sp>
        <p:nvSpPr>
          <p:cNvPr id="3" name="Notes Placeholder 2"/>
          <p:cNvSpPr>
            <a:spLocks noGrp="1"/>
          </p:cNvSpPr>
          <p:nvPr>
            <p:ph type="body" idx="1"/>
          </p:nvPr>
        </p:nvSpPr>
        <p:spPr/>
        <p:txBody>
          <a:bodyPr>
            <a:normAutofit/>
          </a:bodyPr>
          <a:lstStyle/>
          <a:p>
            <a:endParaRPr lang="zh-TW" altLang="en-US" dirty="0"/>
          </a:p>
        </p:txBody>
      </p:sp>
      <p:sp>
        <p:nvSpPr>
          <p:cNvPr id="4" name="Slide Number Placeholder 3"/>
          <p:cNvSpPr>
            <a:spLocks noGrp="1"/>
          </p:cNvSpPr>
          <p:nvPr>
            <p:ph type="sldNum" sz="quarter" idx="10"/>
          </p:nvPr>
        </p:nvSpPr>
        <p:spPr/>
        <p:txBody>
          <a:bodyPr/>
          <a:lstStyle/>
          <a:p>
            <a:fld id="{3A67BCF9-CF91-4D1A-91DC-805B116D6806}" type="slidenum">
              <a:rPr lang="zh-TW" altLang="en-US" smtClean="0"/>
              <a:pPr/>
              <a:t>8</a:t>
            </a:fld>
            <a:endParaRPr lang="zh-TW" altLang="en-US"/>
          </a:p>
        </p:txBody>
      </p:sp>
    </p:spTree>
    <p:extLst>
      <p:ext uri="{BB962C8B-B14F-4D97-AF65-F5344CB8AC3E}">
        <p14:creationId xmlns:p14="http://schemas.microsoft.com/office/powerpoint/2010/main" val="385099081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19163" y="746125"/>
            <a:ext cx="4967287" cy="3725863"/>
          </a:xfrm>
        </p:spPr>
      </p:sp>
      <p:sp>
        <p:nvSpPr>
          <p:cNvPr id="3" name="Notes Placeholder 2"/>
          <p:cNvSpPr>
            <a:spLocks noGrp="1"/>
          </p:cNvSpPr>
          <p:nvPr>
            <p:ph type="body" idx="1"/>
          </p:nvPr>
        </p:nvSpPr>
        <p:spPr/>
        <p:txBody>
          <a:bodyPr>
            <a:normAutofit/>
          </a:bodyPr>
          <a:lstStyle/>
          <a:p>
            <a:endParaRPr lang="zh-TW" altLang="en-US" dirty="0"/>
          </a:p>
        </p:txBody>
      </p:sp>
      <p:sp>
        <p:nvSpPr>
          <p:cNvPr id="4" name="Slide Number Placeholder 3"/>
          <p:cNvSpPr>
            <a:spLocks noGrp="1"/>
          </p:cNvSpPr>
          <p:nvPr>
            <p:ph type="sldNum" sz="quarter" idx="10"/>
          </p:nvPr>
        </p:nvSpPr>
        <p:spPr/>
        <p:txBody>
          <a:bodyPr/>
          <a:lstStyle/>
          <a:p>
            <a:fld id="{3A67BCF9-CF91-4D1A-91DC-805B116D6806}" type="slidenum">
              <a:rPr lang="zh-TW" altLang="en-US" smtClean="0"/>
              <a:pPr/>
              <a:t>9</a:t>
            </a:fld>
            <a:endParaRPr lang="zh-TW" altLang="en-US"/>
          </a:p>
        </p:txBody>
      </p:sp>
    </p:spTree>
    <p:extLst>
      <p:ext uri="{BB962C8B-B14F-4D97-AF65-F5344CB8AC3E}">
        <p14:creationId xmlns:p14="http://schemas.microsoft.com/office/powerpoint/2010/main" val="830509662"/>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84994" name="Rectangle 2"/>
          <p:cNvSpPr>
            <a:spLocks noGrp="1" noChangeArrowheads="1"/>
          </p:cNvSpPr>
          <p:nvPr>
            <p:ph type="ctrTitle"/>
          </p:nvPr>
        </p:nvSpPr>
        <p:spPr>
          <a:xfrm>
            <a:off x="14808" y="0"/>
            <a:ext cx="8229600" cy="1628800"/>
          </a:xfrm>
        </p:spPr>
        <p:txBody>
          <a:bodyPr/>
          <a:lstStyle>
            <a:lvl1pPr>
              <a:defRPr>
                <a:solidFill>
                  <a:schemeClr val="tx1">
                    <a:lumMod val="50000"/>
                  </a:schemeClr>
                </a:solidFill>
                <a:effectLst>
                  <a:outerShdw blurRad="38100" dist="38100" dir="2700000" algn="tl">
                    <a:srgbClr val="000000">
                      <a:alpha val="43137"/>
                    </a:srgbClr>
                  </a:outerShdw>
                </a:effectLst>
                <a:latin typeface="Arial" pitchFamily="34" charset="0"/>
                <a:cs typeface="Arial" pitchFamily="34" charset="0"/>
              </a:defRPr>
            </a:lvl1pPr>
          </a:lstStyle>
          <a:p>
            <a:r>
              <a:rPr lang="zh-TW" altLang="en-US" dirty="0"/>
              <a:t>按一下以編輯母片標題樣式</a:t>
            </a:r>
          </a:p>
        </p:txBody>
      </p:sp>
      <p:pic>
        <p:nvPicPr>
          <p:cNvPr id="6" name="Picture 2" descr="W:\Art works - logo, letterhead, name badge, etc\LS Logo\LSLogoL_r3_new-03.jpg"/>
          <p:cNvPicPr>
            <a:picLocks noChangeAspect="1" noChangeArrowheads="1"/>
          </p:cNvPicPr>
          <p:nvPr userDrawn="1"/>
        </p:nvPicPr>
        <p:blipFill>
          <a:blip r:embed="rId3" cstate="print">
            <a:clrChange>
              <a:clrFrom>
                <a:srgbClr val="FFFFFF"/>
              </a:clrFrom>
              <a:clrTo>
                <a:srgbClr val="FFFFFF">
                  <a:alpha val="0"/>
                </a:srgbClr>
              </a:clrTo>
            </a:clrChange>
          </a:blip>
          <a:srcRect b="2832"/>
          <a:stretch>
            <a:fillRect/>
          </a:stretch>
        </p:blipFill>
        <p:spPr bwMode="auto">
          <a:xfrm>
            <a:off x="6562306" y="862013"/>
            <a:ext cx="2581726" cy="838200"/>
          </a:xfrm>
          <a:prstGeom prst="rect">
            <a:avLst/>
          </a:prstGeom>
          <a:noFill/>
          <a:ln w="9525">
            <a:noFill/>
            <a:miter lim="800000"/>
            <a:headEnd/>
            <a:tailEnd/>
          </a:ln>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7" name="Footer Placeholder 6"/>
          <p:cNvSpPr>
            <a:spLocks noGrp="1"/>
          </p:cNvSpPr>
          <p:nvPr userDrawn="1"/>
        </p:nvSpPr>
        <p:spPr bwMode="auto">
          <a:xfrm>
            <a:off x="3032126" y="6643710"/>
            <a:ext cx="3540138" cy="241278"/>
          </a:xfrm>
          <a:prstGeom prst="rect">
            <a:avLst/>
          </a:prstGeom>
          <a:noFill/>
          <a:ln w="9525">
            <a:noFill/>
            <a:miter lim="800000"/>
            <a:headEnd/>
            <a:tailEnd/>
          </a:ln>
          <a:effectLst/>
        </p:spPr>
        <p:txBody>
          <a:bodyPr/>
          <a:lstStyle>
            <a:defPPr>
              <a:defRPr lang="en-US"/>
            </a:defPPr>
            <a:lvl1pPr algn="ctr" rtl="0" eaLnBrk="1" fontAlgn="base" hangingPunct="1">
              <a:spcBef>
                <a:spcPct val="0"/>
              </a:spcBef>
              <a:spcAft>
                <a:spcPct val="0"/>
              </a:spcAft>
              <a:defRPr sz="1000" kern="1200">
                <a:solidFill>
                  <a:schemeClr val="tx1"/>
                </a:solidFill>
                <a:latin typeface="Arial" charset="0"/>
                <a:ea typeface="PMingLiU" charset="-120"/>
                <a:cs typeface="+mn-cs"/>
              </a:defRPr>
            </a:lvl1pPr>
            <a:lvl2pPr marL="457200" algn="l" rtl="0" eaLnBrk="0" fontAlgn="base" hangingPunct="0">
              <a:spcBef>
                <a:spcPct val="0"/>
              </a:spcBef>
              <a:spcAft>
                <a:spcPct val="0"/>
              </a:spcAft>
              <a:defRPr kern="1200">
                <a:solidFill>
                  <a:schemeClr val="tx1"/>
                </a:solidFill>
                <a:latin typeface="Arial" pitchFamily="34" charset="0"/>
                <a:ea typeface="MS PGothic" pitchFamily="34" charset="-128"/>
                <a:cs typeface="+mn-cs"/>
              </a:defRPr>
            </a:lvl2pPr>
            <a:lvl3pPr marL="914400" algn="l" rtl="0" eaLnBrk="0" fontAlgn="base" hangingPunct="0">
              <a:spcBef>
                <a:spcPct val="0"/>
              </a:spcBef>
              <a:spcAft>
                <a:spcPct val="0"/>
              </a:spcAft>
              <a:defRPr kern="1200">
                <a:solidFill>
                  <a:schemeClr val="tx1"/>
                </a:solidFill>
                <a:latin typeface="Arial" pitchFamily="34" charset="0"/>
                <a:ea typeface="MS PGothic" pitchFamily="34" charset="-128"/>
                <a:cs typeface="+mn-cs"/>
              </a:defRPr>
            </a:lvl3pPr>
            <a:lvl4pPr marL="1371600" algn="l" rtl="0" eaLnBrk="0" fontAlgn="base" hangingPunct="0">
              <a:spcBef>
                <a:spcPct val="0"/>
              </a:spcBef>
              <a:spcAft>
                <a:spcPct val="0"/>
              </a:spcAft>
              <a:defRPr kern="1200">
                <a:solidFill>
                  <a:schemeClr val="tx1"/>
                </a:solidFill>
                <a:latin typeface="Arial" pitchFamily="34" charset="0"/>
                <a:ea typeface="MS PGothic" pitchFamily="34" charset="-128"/>
                <a:cs typeface="+mn-cs"/>
              </a:defRPr>
            </a:lvl4pPr>
            <a:lvl5pPr marL="1828800" algn="l" rtl="0" eaLnBrk="0" fontAlgn="base" hangingPunct="0">
              <a:spcBef>
                <a:spcPct val="0"/>
              </a:spcBef>
              <a:spcAft>
                <a:spcPct val="0"/>
              </a:spcAft>
              <a:defRPr kern="1200">
                <a:solidFill>
                  <a:schemeClr val="tx1"/>
                </a:solidFill>
                <a:latin typeface="Arial" pitchFamily="34" charset="0"/>
                <a:ea typeface="MS PGothic" pitchFamily="34" charset="-128"/>
                <a:cs typeface="+mn-cs"/>
              </a:defRPr>
            </a:lvl5pPr>
            <a:lvl6pPr marL="2286000" algn="l" defTabSz="914400" rtl="0" eaLnBrk="1" latinLnBrk="0" hangingPunct="1">
              <a:defRPr kern="1200">
                <a:solidFill>
                  <a:schemeClr val="tx1"/>
                </a:solidFill>
                <a:latin typeface="Arial" pitchFamily="34" charset="0"/>
                <a:ea typeface="MS PGothic" pitchFamily="34" charset="-128"/>
                <a:cs typeface="+mn-cs"/>
              </a:defRPr>
            </a:lvl6pPr>
            <a:lvl7pPr marL="2743200" algn="l" defTabSz="914400" rtl="0" eaLnBrk="1" latinLnBrk="0" hangingPunct="1">
              <a:defRPr kern="1200">
                <a:solidFill>
                  <a:schemeClr val="tx1"/>
                </a:solidFill>
                <a:latin typeface="Arial" pitchFamily="34" charset="0"/>
                <a:ea typeface="MS PGothic" pitchFamily="34" charset="-128"/>
                <a:cs typeface="+mn-cs"/>
              </a:defRPr>
            </a:lvl7pPr>
            <a:lvl8pPr marL="3200400" algn="l" defTabSz="914400" rtl="0" eaLnBrk="1" latinLnBrk="0" hangingPunct="1">
              <a:defRPr kern="1200">
                <a:solidFill>
                  <a:schemeClr val="tx1"/>
                </a:solidFill>
                <a:latin typeface="Arial" pitchFamily="34" charset="0"/>
                <a:ea typeface="MS PGothic" pitchFamily="34" charset="-128"/>
                <a:cs typeface="+mn-cs"/>
              </a:defRPr>
            </a:lvl8pPr>
            <a:lvl9pPr marL="3657600" algn="l" defTabSz="914400" rtl="0" eaLnBrk="1" latinLnBrk="0" hangingPunct="1">
              <a:defRPr kern="1200">
                <a:solidFill>
                  <a:schemeClr val="tx1"/>
                </a:solidFill>
                <a:latin typeface="Arial" pitchFamily="34" charset="0"/>
                <a:ea typeface="MS PGothic" pitchFamily="34" charset="-128"/>
                <a:cs typeface="+mn-cs"/>
              </a:defRPr>
            </a:lvl9pPr>
          </a:lstStyle>
          <a:p>
            <a:pPr algn="l">
              <a:defRPr/>
            </a:pPr>
            <a:r>
              <a:rPr lang="en-US" altLang="zh-TW" sz="800" dirty="0">
                <a:solidFill>
                  <a:schemeClr val="bg1">
                    <a:lumMod val="50000"/>
                  </a:schemeClr>
                </a:solidFill>
                <a:latin typeface="Arial" pitchFamily="34" charset="0"/>
                <a:ea typeface="新細明體" pitchFamily="18" charset="-120"/>
              </a:rPr>
              <a:t>Copyright© 2018 The Law Society of Hong Kong. All Rights Reserved.</a:t>
            </a:r>
          </a:p>
        </p:txBody>
      </p:sp>
      <p:sp>
        <p:nvSpPr>
          <p:cNvPr id="2" name="Title 1"/>
          <p:cNvSpPr>
            <a:spLocks noGrp="1"/>
          </p:cNvSpPr>
          <p:nvPr>
            <p:ph type="title"/>
          </p:nvPr>
        </p:nvSpPr>
        <p:spPr>
          <a:xfrm>
            <a:off x="467544" y="3363069"/>
            <a:ext cx="7772400" cy="1362075"/>
          </a:xfrm>
        </p:spPr>
        <p:txBody>
          <a:bodyPr anchor="t"/>
          <a:lstStyle>
            <a:lvl1pPr algn="l">
              <a:defRPr lang="en-US" altLang="zh-TW" sz="2400" b="1" cap="none" dirty="0">
                <a:solidFill>
                  <a:srgbClr val="002060"/>
                </a:solidFill>
                <a:latin typeface="Arial" charset="0"/>
                <a:ea typeface="+mj-ea"/>
                <a:cs typeface="Arial" charset="0"/>
              </a:defRPr>
            </a:lvl1pPr>
          </a:lstStyle>
          <a:p>
            <a:r>
              <a:rPr lang="en-US" dirty="0"/>
              <a:t>Click to edit Master title style</a:t>
            </a:r>
          </a:p>
        </p:txBody>
      </p:sp>
      <p:sp>
        <p:nvSpPr>
          <p:cNvPr id="3" name="Text Placeholder 2"/>
          <p:cNvSpPr>
            <a:spLocks noGrp="1"/>
          </p:cNvSpPr>
          <p:nvPr>
            <p:ph type="body" idx="1"/>
          </p:nvPr>
        </p:nvSpPr>
        <p:spPr>
          <a:xfrm>
            <a:off x="467544" y="2457177"/>
            <a:ext cx="7772400" cy="905892"/>
          </a:xfrm>
        </p:spPr>
        <p:txBody>
          <a:bodyPr anchor="b"/>
          <a:lstStyle>
            <a:lvl1pPr marL="0" indent="0" algn="l" rtl="0" eaLnBrk="0" fontAlgn="base" hangingPunct="0">
              <a:lnSpc>
                <a:spcPts val="4000"/>
              </a:lnSpc>
              <a:spcBef>
                <a:spcPct val="0"/>
              </a:spcBef>
              <a:spcAft>
                <a:spcPct val="0"/>
              </a:spcAft>
              <a:buClr>
                <a:srgbClr val="A50021"/>
              </a:buClr>
              <a:buFont typeface="Arial" pitchFamily="34" charset="0"/>
              <a:buNone/>
              <a:defRPr lang="en-US" altLang="zh-TW" sz="3600" b="1" dirty="0" smtClean="0">
                <a:solidFill>
                  <a:srgbClr val="A50021"/>
                </a:solidFill>
                <a:effectLst>
                  <a:outerShdw blurRad="38100" dist="38100" dir="2700000" algn="tl">
                    <a:srgbClr val="C0C0C0"/>
                  </a:outerShdw>
                </a:effectLst>
                <a:latin typeface="Arial" pitchFamily="34" charset="0"/>
                <a:ea typeface="新細明體" pitchFamily="18" charset="-120"/>
                <a:cs typeface="Arial" pitchFamily="34" charset="0"/>
              </a:defRPr>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dirty="0"/>
              <a:t>Click to edit Master text styles</a:t>
            </a:r>
          </a:p>
        </p:txBody>
      </p:sp>
      <p:sp>
        <p:nvSpPr>
          <p:cNvPr id="8" name="Rectangle 6"/>
          <p:cNvSpPr>
            <a:spLocks noGrp="1" noChangeArrowheads="1"/>
          </p:cNvSpPr>
          <p:nvPr>
            <p:ph type="sldNum" sz="quarter" idx="10"/>
          </p:nvPr>
        </p:nvSpPr>
        <p:spPr>
          <a:xfrm>
            <a:off x="0" y="6572272"/>
            <a:ext cx="571472" cy="285728"/>
          </a:xfrm>
        </p:spPr>
        <p:txBody>
          <a:bodyPr/>
          <a:lstStyle>
            <a:lvl1pPr>
              <a:defRPr sz="1200">
                <a:latin typeface="Arial" charset="0"/>
                <a:cs typeface="Arial" charset="0"/>
              </a:defRPr>
            </a:lvl1pPr>
          </a:lstStyle>
          <a:p>
            <a:pPr>
              <a:defRPr/>
            </a:pPr>
            <a:fld id="{6E30A016-CDBD-4FD4-A081-6D003DAEC016}" type="slidenum">
              <a:rPr lang="zh-TW" altLang="en-US" smtClean="0"/>
              <a:pPr>
                <a:defRPr/>
              </a:pPr>
              <a:t>‹#›</a:t>
            </a:fld>
            <a:endParaRPr lang="en-US" altLang="zh-TW"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bg>
      <p:bgRef idx="1001">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251520" y="1844824"/>
            <a:ext cx="8305800" cy="648072"/>
          </a:xfrm>
        </p:spPr>
        <p:txBody>
          <a:bodyPr/>
          <a:lstStyle>
            <a:lvl1pPr>
              <a:defRPr sz="2600">
                <a:solidFill>
                  <a:srgbClr val="002060"/>
                </a:solidFill>
                <a:latin typeface="Arial" pitchFamily="34" charset="0"/>
                <a:cs typeface="Arial" pitchFamily="34" charset="0"/>
              </a:defRPr>
            </a:lvl1pPr>
          </a:lstStyle>
          <a:p>
            <a:r>
              <a:rPr lang="en-US" dirty="0"/>
              <a:t>Click to edit Master title style</a:t>
            </a:r>
          </a:p>
        </p:txBody>
      </p:sp>
      <p:sp>
        <p:nvSpPr>
          <p:cNvPr id="3" name="Content Placeholder 2"/>
          <p:cNvSpPr>
            <a:spLocks noGrp="1"/>
          </p:cNvSpPr>
          <p:nvPr>
            <p:ph idx="1"/>
          </p:nvPr>
        </p:nvSpPr>
        <p:spPr>
          <a:xfrm>
            <a:off x="251520" y="2564904"/>
            <a:ext cx="8568952" cy="3600400"/>
          </a:xfrm>
        </p:spPr>
        <p:txBody>
          <a:bodyPr/>
          <a:lstStyle>
            <a:lvl1pPr marL="342900" indent="-342900" algn="l" rtl="0" eaLnBrk="0" fontAlgn="base" hangingPunct="0">
              <a:lnSpc>
                <a:spcPct val="100000"/>
              </a:lnSpc>
              <a:spcBef>
                <a:spcPct val="0"/>
              </a:spcBef>
              <a:spcAft>
                <a:spcPct val="0"/>
              </a:spcAft>
              <a:buClr>
                <a:srgbClr val="A50021"/>
              </a:buClr>
              <a:buFont typeface="Arial" charset="0"/>
              <a:buChar char="■"/>
              <a:defRPr lang="en-US" altLang="zh-TW" sz="2000" dirty="0" smtClean="0">
                <a:solidFill>
                  <a:srgbClr val="190A02"/>
                </a:solidFill>
                <a:latin typeface="Arial" charset="0"/>
                <a:ea typeface="新細明體" pitchFamily="18" charset="-120"/>
                <a:cs typeface="Arial" charset="0"/>
              </a:defRPr>
            </a:lvl1pPr>
            <a:lvl2pPr marL="631825" indent="-282575">
              <a:lnSpc>
                <a:spcPct val="100000"/>
              </a:lnSpc>
              <a:spcAft>
                <a:spcPts val="0"/>
              </a:spcAft>
              <a:buClr>
                <a:srgbClr val="A50021"/>
              </a:buClr>
              <a:buFont typeface="Arial" pitchFamily="34" charset="0"/>
              <a:buChar char="●"/>
              <a:defRPr sz="2000">
                <a:solidFill>
                  <a:schemeClr val="accent6">
                    <a:lumMod val="10000"/>
                  </a:schemeClr>
                </a:solidFill>
                <a:latin typeface="Arial" pitchFamily="34" charset="0"/>
                <a:cs typeface="Arial" pitchFamily="34" charset="0"/>
              </a:defRPr>
            </a:lvl2pPr>
            <a:lvl3pPr marL="895350" indent="-263525">
              <a:lnSpc>
                <a:spcPct val="100000"/>
              </a:lnSpc>
              <a:spcAft>
                <a:spcPts val="0"/>
              </a:spcAft>
              <a:buClr>
                <a:srgbClr val="A50021"/>
              </a:buClr>
              <a:buFont typeface="Wingdings" pitchFamily="2" charset="2"/>
              <a:buChar char="Ø"/>
              <a:defRPr sz="2000">
                <a:solidFill>
                  <a:schemeClr val="accent6">
                    <a:lumMod val="10000"/>
                  </a:schemeClr>
                </a:solidFill>
                <a:latin typeface="Arial" pitchFamily="34" charset="0"/>
                <a:cs typeface="Arial" pitchFamily="34" charset="0"/>
              </a:defRPr>
            </a:lvl3pPr>
            <a:lvl4pPr marL="1173163" indent="-282575">
              <a:lnSpc>
                <a:spcPct val="100000"/>
              </a:lnSpc>
              <a:spcAft>
                <a:spcPts val="0"/>
              </a:spcAft>
              <a:buClr>
                <a:srgbClr val="A50021"/>
              </a:buClr>
              <a:buFont typeface="Arial" pitchFamily="34" charset="0"/>
              <a:buChar char="−"/>
              <a:tabLst/>
              <a:defRPr sz="2000">
                <a:solidFill>
                  <a:schemeClr val="accent6">
                    <a:lumMod val="10000"/>
                  </a:schemeClr>
                </a:solidFill>
                <a:latin typeface="Arial" pitchFamily="34" charset="0"/>
                <a:cs typeface="Arial" pitchFamily="34" charset="0"/>
              </a:defRPr>
            </a:lvl4pPr>
            <a:lvl5pPr>
              <a:defRPr sz="2000" baseline="0">
                <a:solidFill>
                  <a:schemeClr val="accent6">
                    <a:lumMod val="10000"/>
                  </a:schemeClr>
                </a:solidFill>
                <a:latin typeface="Arial" pitchFamily="34" charset="0"/>
                <a:cs typeface="Arial"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Forth level</a:t>
            </a:r>
          </a:p>
        </p:txBody>
      </p:sp>
      <p:sp>
        <p:nvSpPr>
          <p:cNvPr id="4" name="Rectangle 6"/>
          <p:cNvSpPr>
            <a:spLocks noGrp="1" noChangeArrowheads="1"/>
          </p:cNvSpPr>
          <p:nvPr>
            <p:ph type="sldNum" sz="quarter" idx="10"/>
          </p:nvPr>
        </p:nvSpPr>
        <p:spPr>
          <a:xfrm>
            <a:off x="-32" y="6572296"/>
            <a:ext cx="571472" cy="285728"/>
          </a:xfrm>
        </p:spPr>
        <p:txBody>
          <a:bodyPr/>
          <a:lstStyle>
            <a:lvl1pPr>
              <a:defRPr sz="1200">
                <a:latin typeface="Arial" charset="0"/>
                <a:cs typeface="Arial" charset="0"/>
              </a:defRPr>
            </a:lvl1pPr>
          </a:lstStyle>
          <a:p>
            <a:pPr>
              <a:defRPr/>
            </a:pPr>
            <a:fld id="{6E30A016-CDBD-4FD4-A081-6D003DAEC016}" type="slidenum">
              <a:rPr lang="zh-TW" altLang="en-US" smtClean="0"/>
              <a:pPr>
                <a:defRPr/>
              </a:pPr>
              <a:t>‹#›</a:t>
            </a:fld>
            <a:endParaRPr lang="en-US" altLang="zh-TW" dirty="0"/>
          </a:p>
        </p:txBody>
      </p:sp>
    </p:spTree>
  </p:cSld>
  <p:clrMapOvr>
    <a:overrideClrMapping bg1="lt1" tx1="dk1" bg2="lt2" tx2="dk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2.jpeg"/><Relationship Id="rId5" Type="http://schemas.openxmlformats.org/officeDocument/2006/relationships/image" Target="../media/image1.png"/><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5" cstate="print"/>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50825" y="1844675"/>
            <a:ext cx="8305800" cy="576263"/>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ltLang="zh-TW"/>
              <a:t>Click to edit Master title style</a:t>
            </a:r>
            <a:endParaRPr lang="zh-TW" altLang="en-US"/>
          </a:p>
        </p:txBody>
      </p:sp>
      <p:sp>
        <p:nvSpPr>
          <p:cNvPr id="1027" name="Rectangle 3"/>
          <p:cNvSpPr>
            <a:spLocks noGrp="1" noChangeArrowheads="1"/>
          </p:cNvSpPr>
          <p:nvPr>
            <p:ph type="body" idx="1"/>
          </p:nvPr>
        </p:nvSpPr>
        <p:spPr bwMode="auto">
          <a:xfrm>
            <a:off x="261938" y="2520950"/>
            <a:ext cx="8558212" cy="36449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zh-TW"/>
              <a:t>Click to edit Master text styles</a:t>
            </a:r>
          </a:p>
          <a:p>
            <a:pPr lvl="1"/>
            <a:r>
              <a:rPr lang="en-US" altLang="zh-TW"/>
              <a:t>Second level</a:t>
            </a:r>
          </a:p>
          <a:p>
            <a:pPr lvl="2"/>
            <a:r>
              <a:rPr lang="en-US" altLang="zh-TW"/>
              <a:t>Third level</a:t>
            </a:r>
          </a:p>
          <a:p>
            <a:pPr lvl="3"/>
            <a:r>
              <a:rPr lang="en-US" altLang="zh-TW"/>
              <a:t>Forth level</a:t>
            </a:r>
          </a:p>
        </p:txBody>
      </p:sp>
      <p:sp>
        <p:nvSpPr>
          <p:cNvPr id="83974" name="Rectangle 6"/>
          <p:cNvSpPr>
            <a:spLocks noGrp="1" noChangeArrowheads="1"/>
          </p:cNvSpPr>
          <p:nvPr>
            <p:ph type="sldNum" sz="quarter" idx="4"/>
          </p:nvPr>
        </p:nvSpPr>
        <p:spPr bwMode="auto">
          <a:xfrm>
            <a:off x="0" y="6572296"/>
            <a:ext cx="571440" cy="28572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200" b="0">
                <a:solidFill>
                  <a:srgbClr val="000000"/>
                </a:solidFill>
                <a:latin typeface="Microsoft JhengHei" pitchFamily="34" charset="-120"/>
                <a:ea typeface="Microsoft JhengHei" pitchFamily="34" charset="-120"/>
              </a:defRPr>
            </a:lvl1pPr>
          </a:lstStyle>
          <a:p>
            <a:pPr>
              <a:defRPr/>
            </a:pPr>
            <a:fld id="{39B1E749-5A8B-4F36-AE1F-1D667FBE5EC5}" type="slidenum">
              <a:rPr lang="zh-TW" altLang="en-US" smtClean="0"/>
              <a:pPr>
                <a:defRPr/>
              </a:pPr>
              <a:t>‹#›</a:t>
            </a:fld>
            <a:endParaRPr lang="en-US" altLang="zh-TW" dirty="0"/>
          </a:p>
        </p:txBody>
      </p:sp>
      <p:pic>
        <p:nvPicPr>
          <p:cNvPr id="8" name="Picture 2" descr="W:\Art works - logo, letterhead, name badge, etc\LS Logo\LSLogoL_r3_new-03.jpg"/>
          <p:cNvPicPr>
            <a:picLocks noChangeAspect="1" noChangeArrowheads="1"/>
          </p:cNvPicPr>
          <p:nvPr userDrawn="1"/>
        </p:nvPicPr>
        <p:blipFill>
          <a:blip r:embed="rId6" cstate="print"/>
          <a:srcRect b="6006"/>
          <a:stretch>
            <a:fillRect/>
          </a:stretch>
        </p:blipFill>
        <p:spPr bwMode="auto">
          <a:xfrm>
            <a:off x="6715140" y="6072206"/>
            <a:ext cx="2428891" cy="761719"/>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943" r:id="rId1"/>
    <p:sldLayoutId id="2147483944" r:id="rId2"/>
    <p:sldLayoutId id="2147483945" r:id="rId3"/>
  </p:sldLayoutIdLst>
  <p:hf hdr="0" ftr="0" dt="0"/>
  <p:txStyles>
    <p:titleStyle>
      <a:lvl1pPr algn="l" rtl="0" eaLnBrk="0" fontAlgn="base" hangingPunct="0">
        <a:spcBef>
          <a:spcPct val="0"/>
        </a:spcBef>
        <a:spcAft>
          <a:spcPct val="0"/>
        </a:spcAft>
        <a:defRPr sz="2600" b="1">
          <a:solidFill>
            <a:srgbClr val="002060"/>
          </a:solidFill>
          <a:latin typeface="Arial" pitchFamily="34" charset="0"/>
          <a:ea typeface="SimSun" pitchFamily="2" charset="-122"/>
          <a:cs typeface="Arial" pitchFamily="34" charset="0"/>
        </a:defRPr>
      </a:lvl1pPr>
      <a:lvl2pPr algn="l" rtl="0" eaLnBrk="0" fontAlgn="base" hangingPunct="0">
        <a:spcBef>
          <a:spcPct val="0"/>
        </a:spcBef>
        <a:spcAft>
          <a:spcPct val="0"/>
        </a:spcAft>
        <a:defRPr sz="2600" b="1">
          <a:solidFill>
            <a:srgbClr val="002060"/>
          </a:solidFill>
          <a:latin typeface="Arial" charset="0"/>
          <a:ea typeface="SimSun" pitchFamily="2" charset="-122"/>
          <a:cs typeface="Arial" charset="0"/>
        </a:defRPr>
      </a:lvl2pPr>
      <a:lvl3pPr algn="l" rtl="0" eaLnBrk="0" fontAlgn="base" hangingPunct="0">
        <a:spcBef>
          <a:spcPct val="0"/>
        </a:spcBef>
        <a:spcAft>
          <a:spcPct val="0"/>
        </a:spcAft>
        <a:defRPr sz="2600" b="1">
          <a:solidFill>
            <a:srgbClr val="002060"/>
          </a:solidFill>
          <a:latin typeface="Arial" charset="0"/>
          <a:ea typeface="SimSun" pitchFamily="2" charset="-122"/>
          <a:cs typeface="Arial" charset="0"/>
        </a:defRPr>
      </a:lvl3pPr>
      <a:lvl4pPr algn="l" rtl="0" eaLnBrk="0" fontAlgn="base" hangingPunct="0">
        <a:spcBef>
          <a:spcPct val="0"/>
        </a:spcBef>
        <a:spcAft>
          <a:spcPct val="0"/>
        </a:spcAft>
        <a:defRPr sz="2600" b="1">
          <a:solidFill>
            <a:srgbClr val="002060"/>
          </a:solidFill>
          <a:latin typeface="Arial" charset="0"/>
          <a:ea typeface="SimSun" pitchFamily="2" charset="-122"/>
          <a:cs typeface="Arial" charset="0"/>
        </a:defRPr>
      </a:lvl4pPr>
      <a:lvl5pPr algn="l" rtl="0" eaLnBrk="0" fontAlgn="base" hangingPunct="0">
        <a:spcBef>
          <a:spcPct val="0"/>
        </a:spcBef>
        <a:spcAft>
          <a:spcPct val="0"/>
        </a:spcAft>
        <a:defRPr sz="2600" b="1">
          <a:solidFill>
            <a:srgbClr val="002060"/>
          </a:solidFill>
          <a:latin typeface="Arial" charset="0"/>
          <a:ea typeface="SimSun" pitchFamily="2" charset="-122"/>
          <a:cs typeface="Arial" charset="0"/>
        </a:defRPr>
      </a:lvl5pPr>
      <a:lvl6pPr marL="457200" algn="l" rtl="0" fontAlgn="base">
        <a:spcBef>
          <a:spcPct val="0"/>
        </a:spcBef>
        <a:spcAft>
          <a:spcPct val="0"/>
        </a:spcAft>
        <a:defRPr sz="3200" b="1">
          <a:solidFill>
            <a:srgbClr val="745808"/>
          </a:solidFill>
          <a:latin typeface="Times New Roman" charset="0"/>
          <a:ea typeface="宋体" pitchFamily="2" charset="-122"/>
        </a:defRPr>
      </a:lvl6pPr>
      <a:lvl7pPr marL="914400" algn="l" rtl="0" fontAlgn="base">
        <a:spcBef>
          <a:spcPct val="0"/>
        </a:spcBef>
        <a:spcAft>
          <a:spcPct val="0"/>
        </a:spcAft>
        <a:defRPr sz="3200" b="1">
          <a:solidFill>
            <a:srgbClr val="745808"/>
          </a:solidFill>
          <a:latin typeface="Times New Roman" charset="0"/>
          <a:ea typeface="宋体" pitchFamily="2" charset="-122"/>
        </a:defRPr>
      </a:lvl7pPr>
      <a:lvl8pPr marL="1371600" algn="l" rtl="0" fontAlgn="base">
        <a:spcBef>
          <a:spcPct val="0"/>
        </a:spcBef>
        <a:spcAft>
          <a:spcPct val="0"/>
        </a:spcAft>
        <a:defRPr sz="3200" b="1">
          <a:solidFill>
            <a:srgbClr val="745808"/>
          </a:solidFill>
          <a:latin typeface="Times New Roman" charset="0"/>
          <a:ea typeface="宋体" pitchFamily="2" charset="-122"/>
        </a:defRPr>
      </a:lvl8pPr>
      <a:lvl9pPr marL="1828800" algn="l" rtl="0" fontAlgn="base">
        <a:spcBef>
          <a:spcPct val="0"/>
        </a:spcBef>
        <a:spcAft>
          <a:spcPct val="0"/>
        </a:spcAft>
        <a:defRPr sz="3200" b="1">
          <a:solidFill>
            <a:srgbClr val="745808"/>
          </a:solidFill>
          <a:latin typeface="Times New Roman" charset="0"/>
          <a:ea typeface="宋体" pitchFamily="2" charset="-122"/>
        </a:defRPr>
      </a:lvl9pPr>
    </p:titleStyle>
    <p:bodyStyle>
      <a:lvl1pPr marL="342900" indent="-342900" algn="l" rtl="0" eaLnBrk="0" fontAlgn="base" hangingPunct="0">
        <a:lnSpc>
          <a:spcPts val="2600"/>
        </a:lnSpc>
        <a:spcBef>
          <a:spcPct val="0"/>
        </a:spcBef>
        <a:spcAft>
          <a:spcPct val="0"/>
        </a:spcAft>
        <a:buClr>
          <a:srgbClr val="A50021"/>
        </a:buClr>
        <a:buFont typeface="Arial" charset="0"/>
        <a:buChar char="■"/>
        <a:defRPr sz="2000">
          <a:solidFill>
            <a:srgbClr val="202020"/>
          </a:solidFill>
          <a:latin typeface="Arial" pitchFamily="34" charset="0"/>
          <a:ea typeface="+mn-ea"/>
          <a:cs typeface="Arial" pitchFamily="34" charset="0"/>
        </a:defRPr>
      </a:lvl1pPr>
      <a:lvl2pPr marL="635000" indent="-285750" algn="l" rtl="0" eaLnBrk="0" fontAlgn="base" hangingPunct="0">
        <a:lnSpc>
          <a:spcPts val="2600"/>
        </a:lnSpc>
        <a:spcBef>
          <a:spcPct val="0"/>
        </a:spcBef>
        <a:spcAft>
          <a:spcPct val="0"/>
        </a:spcAft>
        <a:buClr>
          <a:srgbClr val="A50021"/>
        </a:buClr>
        <a:buFont typeface="Arial" charset="0"/>
        <a:buChar char="●"/>
        <a:defRPr sz="2000">
          <a:solidFill>
            <a:srgbClr val="202020"/>
          </a:solidFill>
          <a:latin typeface="Arial" pitchFamily="34" charset="0"/>
          <a:cs typeface="Arial" pitchFamily="34" charset="0"/>
        </a:defRPr>
      </a:lvl2pPr>
      <a:lvl3pPr marL="860425" indent="-228600" algn="l" rtl="0" eaLnBrk="0" fontAlgn="base" hangingPunct="0">
        <a:lnSpc>
          <a:spcPts val="2600"/>
        </a:lnSpc>
        <a:spcBef>
          <a:spcPct val="0"/>
        </a:spcBef>
        <a:spcAft>
          <a:spcPct val="0"/>
        </a:spcAft>
        <a:buClr>
          <a:srgbClr val="A50021"/>
        </a:buClr>
        <a:buFont typeface="Wingdings" pitchFamily="2" charset="2"/>
        <a:buChar char="Ø"/>
        <a:defRPr sz="2000">
          <a:solidFill>
            <a:srgbClr val="202020"/>
          </a:solidFill>
          <a:latin typeface="Arial" pitchFamily="34" charset="0"/>
          <a:cs typeface="Arial" pitchFamily="34" charset="0"/>
        </a:defRPr>
      </a:lvl3pPr>
      <a:lvl4pPr marL="1143000" indent="-228600" algn="l" rtl="0" eaLnBrk="0" fontAlgn="base" hangingPunct="0">
        <a:lnSpc>
          <a:spcPts val="2600"/>
        </a:lnSpc>
        <a:spcBef>
          <a:spcPct val="0"/>
        </a:spcBef>
        <a:spcAft>
          <a:spcPct val="0"/>
        </a:spcAft>
        <a:buClr>
          <a:srgbClr val="A50021"/>
        </a:buClr>
        <a:buChar char="–"/>
        <a:defRPr sz="2000">
          <a:solidFill>
            <a:srgbClr val="202020"/>
          </a:solidFill>
          <a:latin typeface="Arial" pitchFamily="34" charset="0"/>
          <a:cs typeface="Arial" pitchFamily="34" charset="0"/>
        </a:defRPr>
      </a:lvl4pPr>
      <a:lvl5pPr marL="2057400" indent="-228600" algn="l" rtl="0" eaLnBrk="0" fontAlgn="base" hangingPunct="0">
        <a:lnSpc>
          <a:spcPts val="2600"/>
        </a:lnSpc>
        <a:spcBef>
          <a:spcPct val="0"/>
        </a:spcBef>
        <a:spcAft>
          <a:spcPts val="600"/>
        </a:spcAft>
        <a:buChar char="»"/>
        <a:defRPr sz="2000">
          <a:solidFill>
            <a:schemeClr val="tx1"/>
          </a:solidFill>
          <a:latin typeface="+mn-lt"/>
          <a:cs typeface="Arial" charset="0"/>
        </a:defRPr>
      </a:lvl5pPr>
      <a:lvl6pPr marL="2514600" indent="-228600" algn="l" rtl="0" fontAlgn="base">
        <a:lnSpc>
          <a:spcPts val="2600"/>
        </a:lnSpc>
        <a:spcBef>
          <a:spcPct val="0"/>
        </a:spcBef>
        <a:spcAft>
          <a:spcPts val="600"/>
        </a:spcAft>
        <a:buChar char="»"/>
        <a:defRPr>
          <a:solidFill>
            <a:schemeClr val="tx1"/>
          </a:solidFill>
          <a:latin typeface="+mn-lt"/>
        </a:defRPr>
      </a:lvl6pPr>
      <a:lvl7pPr marL="2971800" indent="-228600" algn="l" rtl="0" fontAlgn="base">
        <a:lnSpc>
          <a:spcPts val="2600"/>
        </a:lnSpc>
        <a:spcBef>
          <a:spcPct val="0"/>
        </a:spcBef>
        <a:spcAft>
          <a:spcPts val="600"/>
        </a:spcAft>
        <a:buChar char="»"/>
        <a:defRPr>
          <a:solidFill>
            <a:schemeClr val="tx1"/>
          </a:solidFill>
          <a:latin typeface="+mn-lt"/>
        </a:defRPr>
      </a:lvl7pPr>
      <a:lvl8pPr marL="3429000" indent="-228600" algn="l" rtl="0" fontAlgn="base">
        <a:lnSpc>
          <a:spcPts val="2600"/>
        </a:lnSpc>
        <a:spcBef>
          <a:spcPct val="0"/>
        </a:spcBef>
        <a:spcAft>
          <a:spcPts val="600"/>
        </a:spcAft>
        <a:buChar char="»"/>
        <a:defRPr>
          <a:solidFill>
            <a:schemeClr val="tx1"/>
          </a:solidFill>
          <a:latin typeface="+mn-lt"/>
        </a:defRPr>
      </a:lvl8pPr>
      <a:lvl9pPr marL="3886200" indent="-228600" algn="l" rtl="0" fontAlgn="base">
        <a:lnSpc>
          <a:spcPts val="2600"/>
        </a:lnSpc>
        <a:spcBef>
          <a:spcPct val="0"/>
        </a:spcBef>
        <a:spcAft>
          <a:spcPts val="600"/>
        </a:spcAft>
        <a:buChar char="»"/>
        <a:defRPr>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2" Type="http://schemas.openxmlformats.org/officeDocument/2006/relationships/slideLayout" Target="../slideLayouts/slideLayout3.xml"/><Relationship Id="rId1" Type="http://schemas.openxmlformats.org/officeDocument/2006/relationships/themeOverride" Target="../theme/themeOverride1.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4.xml"/><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3" Type="http://schemas.openxmlformats.org/officeDocument/2006/relationships/hyperlink" Target="mailto:adceam@hklawsoc.org.hk" TargetMode="External"/><Relationship Id="rId2" Type="http://schemas.openxmlformats.org/officeDocument/2006/relationships/notesSlide" Target="../notesSlides/notesSlide27.xml"/><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hyperlink" Target="http://www.hklawsoc.org.hk/pub_c/default.asp" TargetMode="Externa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0">
          <a:blip r:embed="rId3" cstate="print"/>
          <a:srcRect/>
          <a:stretch>
            <a:fillRect/>
          </a:stretch>
        </a:blipFill>
        <a:effectLst/>
      </p:bgPr>
    </p:bg>
    <p:spTree>
      <p:nvGrpSpPr>
        <p:cNvPr id="1" name=""/>
        <p:cNvGrpSpPr/>
        <p:nvPr/>
      </p:nvGrpSpPr>
      <p:grpSpPr>
        <a:xfrm>
          <a:off x="0" y="0"/>
          <a:ext cx="0" cy="0"/>
          <a:chOff x="0" y="0"/>
          <a:chExt cx="0" cy="0"/>
        </a:xfrm>
      </p:grpSpPr>
      <p:sp>
        <p:nvSpPr>
          <p:cNvPr id="3" name="Title 4"/>
          <p:cNvSpPr txBox="1">
            <a:spLocks/>
          </p:cNvSpPr>
          <p:nvPr/>
        </p:nvSpPr>
        <p:spPr bwMode="auto">
          <a:xfrm>
            <a:off x="467544" y="1724811"/>
            <a:ext cx="8280920" cy="2784309"/>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l" rtl="0" eaLnBrk="0" fontAlgn="base" hangingPunct="0">
              <a:spcBef>
                <a:spcPct val="0"/>
              </a:spcBef>
              <a:spcAft>
                <a:spcPct val="0"/>
              </a:spcAft>
              <a:defRPr sz="2600" b="1">
                <a:solidFill>
                  <a:srgbClr val="002060"/>
                </a:solidFill>
                <a:latin typeface="Arial" pitchFamily="34" charset="0"/>
                <a:ea typeface="SimSun" pitchFamily="2" charset="-122"/>
                <a:cs typeface="Arial" pitchFamily="34" charset="0"/>
              </a:defRPr>
            </a:lvl1pPr>
            <a:lvl2pPr algn="l" rtl="0" eaLnBrk="0" fontAlgn="base" hangingPunct="0">
              <a:spcBef>
                <a:spcPct val="0"/>
              </a:spcBef>
              <a:spcAft>
                <a:spcPct val="0"/>
              </a:spcAft>
              <a:defRPr sz="2600" b="1">
                <a:solidFill>
                  <a:srgbClr val="002060"/>
                </a:solidFill>
                <a:latin typeface="Arial" charset="0"/>
                <a:ea typeface="SimSun" pitchFamily="2" charset="-122"/>
                <a:cs typeface="Arial" charset="0"/>
              </a:defRPr>
            </a:lvl2pPr>
            <a:lvl3pPr algn="l" rtl="0" eaLnBrk="0" fontAlgn="base" hangingPunct="0">
              <a:spcBef>
                <a:spcPct val="0"/>
              </a:spcBef>
              <a:spcAft>
                <a:spcPct val="0"/>
              </a:spcAft>
              <a:defRPr sz="2600" b="1">
                <a:solidFill>
                  <a:srgbClr val="002060"/>
                </a:solidFill>
                <a:latin typeface="Arial" charset="0"/>
                <a:ea typeface="SimSun" pitchFamily="2" charset="-122"/>
                <a:cs typeface="Arial" charset="0"/>
              </a:defRPr>
            </a:lvl3pPr>
            <a:lvl4pPr algn="l" rtl="0" eaLnBrk="0" fontAlgn="base" hangingPunct="0">
              <a:spcBef>
                <a:spcPct val="0"/>
              </a:spcBef>
              <a:spcAft>
                <a:spcPct val="0"/>
              </a:spcAft>
              <a:defRPr sz="2600" b="1">
                <a:solidFill>
                  <a:srgbClr val="002060"/>
                </a:solidFill>
                <a:latin typeface="Arial" charset="0"/>
                <a:ea typeface="SimSun" pitchFamily="2" charset="-122"/>
                <a:cs typeface="Arial" charset="0"/>
              </a:defRPr>
            </a:lvl4pPr>
            <a:lvl5pPr algn="l" rtl="0" eaLnBrk="0" fontAlgn="base" hangingPunct="0">
              <a:spcBef>
                <a:spcPct val="0"/>
              </a:spcBef>
              <a:spcAft>
                <a:spcPct val="0"/>
              </a:spcAft>
              <a:defRPr sz="2600" b="1">
                <a:solidFill>
                  <a:srgbClr val="002060"/>
                </a:solidFill>
                <a:latin typeface="Arial" charset="0"/>
                <a:ea typeface="SimSun" pitchFamily="2" charset="-122"/>
                <a:cs typeface="Arial" charset="0"/>
              </a:defRPr>
            </a:lvl5pPr>
            <a:lvl6pPr marL="457200" algn="l" rtl="0" fontAlgn="base">
              <a:spcBef>
                <a:spcPct val="0"/>
              </a:spcBef>
              <a:spcAft>
                <a:spcPct val="0"/>
              </a:spcAft>
              <a:defRPr sz="3200" b="1">
                <a:solidFill>
                  <a:srgbClr val="745808"/>
                </a:solidFill>
                <a:latin typeface="Times New Roman" charset="0"/>
                <a:ea typeface="宋体" pitchFamily="2" charset="-122"/>
              </a:defRPr>
            </a:lvl6pPr>
            <a:lvl7pPr marL="914400" algn="l" rtl="0" fontAlgn="base">
              <a:spcBef>
                <a:spcPct val="0"/>
              </a:spcBef>
              <a:spcAft>
                <a:spcPct val="0"/>
              </a:spcAft>
              <a:defRPr sz="3200" b="1">
                <a:solidFill>
                  <a:srgbClr val="745808"/>
                </a:solidFill>
                <a:latin typeface="Times New Roman" charset="0"/>
                <a:ea typeface="宋体" pitchFamily="2" charset="-122"/>
              </a:defRPr>
            </a:lvl7pPr>
            <a:lvl8pPr marL="1371600" algn="l" rtl="0" fontAlgn="base">
              <a:spcBef>
                <a:spcPct val="0"/>
              </a:spcBef>
              <a:spcAft>
                <a:spcPct val="0"/>
              </a:spcAft>
              <a:defRPr sz="3200" b="1">
                <a:solidFill>
                  <a:srgbClr val="745808"/>
                </a:solidFill>
                <a:latin typeface="Times New Roman" charset="0"/>
                <a:ea typeface="宋体" pitchFamily="2" charset="-122"/>
              </a:defRPr>
            </a:lvl8pPr>
            <a:lvl9pPr marL="1828800" algn="l" rtl="0" fontAlgn="base">
              <a:spcBef>
                <a:spcPct val="0"/>
              </a:spcBef>
              <a:spcAft>
                <a:spcPct val="0"/>
              </a:spcAft>
              <a:defRPr sz="3200" b="1">
                <a:solidFill>
                  <a:srgbClr val="745808"/>
                </a:solidFill>
                <a:latin typeface="Times New Roman" charset="0"/>
                <a:ea typeface="宋体" pitchFamily="2" charset="-122"/>
              </a:defRPr>
            </a:lvl9pPr>
          </a:lstStyle>
          <a:p>
            <a:pPr algn="ctr"/>
            <a:r>
              <a:rPr lang="zh-TW" altLang="en-US" sz="4800" dirty="0">
                <a:latin typeface="Microsoft YaHei" pitchFamily="34" charset="-122"/>
                <a:ea typeface="Microsoft YaHei" pitchFamily="34" charset="-122"/>
                <a:cs typeface="Arial" charset="0"/>
              </a:rPr>
              <a:t>跨境財富管理</a:t>
            </a:r>
            <a:endParaRPr lang="en-US" altLang="zh-TW" sz="4800" kern="0" dirty="0" smtClean="0">
              <a:latin typeface="Microsoft YaHei UI" panose="020B0503020204020204" pitchFamily="34" charset="-122"/>
              <a:ea typeface="Microsoft YaHei UI" panose="020B0503020204020204" pitchFamily="34" charset="-122"/>
            </a:endParaRPr>
          </a:p>
        </p:txBody>
      </p:sp>
      <p:sp>
        <p:nvSpPr>
          <p:cNvPr id="4" name="Subtitle 2"/>
          <p:cNvSpPr txBox="1">
            <a:spLocks/>
          </p:cNvSpPr>
          <p:nvPr/>
        </p:nvSpPr>
        <p:spPr>
          <a:xfrm>
            <a:off x="319920" y="4869160"/>
            <a:ext cx="8572560" cy="1584176"/>
          </a:xfrm>
          <a:prstGeom prst="rect">
            <a:avLst/>
          </a:prstGeom>
        </p:spPr>
        <p:txBody>
          <a:bodyPr vert="horz" lIns="91440" tIns="45720" rIns="91440" bIns="45720" rtlCol="0">
            <a:normAutofit/>
          </a:bodyPr>
          <a:lstStyle/>
          <a:p>
            <a:r>
              <a:rPr lang="zh-CN" altLang="en-US" sz="2800" b="1" dirty="0" smtClean="0">
                <a:solidFill>
                  <a:srgbClr val="002060"/>
                </a:solidFill>
                <a:latin typeface="Microsoft YaHei" pitchFamily="34" charset="-122"/>
                <a:ea typeface="Microsoft YaHei" pitchFamily="34" charset="-122"/>
                <a:cs typeface="+mj-cs"/>
              </a:rPr>
              <a:t>香港律師會</a:t>
            </a:r>
            <a:r>
              <a:rPr lang="zh-TW" altLang="en-US" sz="2800" b="1" dirty="0" smtClean="0">
                <a:solidFill>
                  <a:srgbClr val="002060"/>
                </a:solidFill>
                <a:latin typeface="Microsoft YaHei" pitchFamily="34" charset="-122"/>
                <a:ea typeface="Microsoft YaHei" pitchFamily="34" charset="-122"/>
                <a:cs typeface="+mj-cs"/>
              </a:rPr>
              <a:t>副</a:t>
            </a:r>
            <a:r>
              <a:rPr lang="zh-CN" altLang="en-US" sz="2800" b="1" dirty="0" smtClean="0">
                <a:solidFill>
                  <a:srgbClr val="002060"/>
                </a:solidFill>
                <a:latin typeface="Microsoft YaHei" pitchFamily="34" charset="-122"/>
                <a:ea typeface="Microsoft YaHei" pitchFamily="34" charset="-122"/>
                <a:cs typeface="+mj-cs"/>
              </a:rPr>
              <a:t>會長</a:t>
            </a:r>
            <a:r>
              <a:rPr lang="zh-TW" altLang="en-US" sz="2800" b="1" dirty="0" smtClean="0">
                <a:solidFill>
                  <a:srgbClr val="002060"/>
                </a:solidFill>
                <a:latin typeface="Microsoft YaHei" pitchFamily="34" charset="-122"/>
                <a:ea typeface="Microsoft YaHei" pitchFamily="34" charset="-122"/>
                <a:cs typeface="+mj-cs"/>
              </a:rPr>
              <a:t>暨大中華法律事務委員會主席</a:t>
            </a:r>
            <a:r>
              <a:rPr lang="zh-CN" altLang="en-US" sz="2800" b="1" dirty="0" smtClean="0">
                <a:solidFill>
                  <a:srgbClr val="002060"/>
                </a:solidFill>
                <a:latin typeface="Microsoft YaHei" pitchFamily="34" charset="-122"/>
                <a:ea typeface="Microsoft YaHei" pitchFamily="34" charset="-122"/>
                <a:cs typeface="+mj-cs"/>
              </a:rPr>
              <a:t> </a:t>
            </a:r>
            <a:endParaRPr lang="en-US" altLang="zh-CN" sz="2800" b="1" dirty="0" smtClean="0">
              <a:solidFill>
                <a:srgbClr val="002060"/>
              </a:solidFill>
              <a:latin typeface="Microsoft YaHei" pitchFamily="34" charset="-122"/>
              <a:ea typeface="Microsoft YaHei" pitchFamily="34" charset="-122"/>
              <a:cs typeface="+mj-cs"/>
            </a:endParaRPr>
          </a:p>
          <a:p>
            <a:r>
              <a:rPr lang="zh-TW" altLang="en-US" sz="2800" b="1" dirty="0" smtClean="0">
                <a:solidFill>
                  <a:srgbClr val="002060"/>
                </a:solidFill>
                <a:latin typeface="Microsoft YaHei" pitchFamily="34" charset="-122"/>
                <a:ea typeface="Microsoft YaHei" pitchFamily="34" charset="-122"/>
                <a:cs typeface="+mj-cs"/>
              </a:rPr>
              <a:t>陳澤銘</a:t>
            </a:r>
            <a:r>
              <a:rPr lang="zh-CN" altLang="en-US" sz="2800" b="1" dirty="0" smtClean="0">
                <a:solidFill>
                  <a:srgbClr val="002060"/>
                </a:solidFill>
                <a:latin typeface="Microsoft YaHei" pitchFamily="34" charset="-122"/>
                <a:ea typeface="Microsoft YaHei" pitchFamily="34" charset="-122"/>
                <a:cs typeface="+mj-cs"/>
              </a:rPr>
              <a:t>律師</a:t>
            </a:r>
            <a:endParaRPr lang="en-US" altLang="zh-CN" sz="2800" b="1" dirty="0" smtClean="0">
              <a:solidFill>
                <a:srgbClr val="002060"/>
              </a:solidFill>
              <a:latin typeface="Microsoft YaHei" pitchFamily="34" charset="-122"/>
              <a:ea typeface="Microsoft YaHei" pitchFamily="34" charset="-122"/>
              <a:cs typeface="+mj-cs"/>
            </a:endParaRPr>
          </a:p>
          <a:p>
            <a:endParaRPr kumimoji="0" lang="en-GB" altLang="zh-TW" sz="1400" b="0" i="0" u="none" strike="noStrike" kern="1200" cap="none" spc="0" normalizeH="0" baseline="0" noProof="0" dirty="0" smtClean="0">
              <a:ln>
                <a:noFill/>
              </a:ln>
              <a:solidFill>
                <a:srgbClr val="002060"/>
              </a:solidFill>
              <a:effectLst/>
              <a:uLnTx/>
              <a:uFillTx/>
              <a:latin typeface="Microsoft YaHei" pitchFamily="34" charset="-122"/>
              <a:ea typeface="Microsoft YaHei" pitchFamily="34" charset="-122"/>
              <a:cs typeface="+mn-cs"/>
            </a:endParaRPr>
          </a:p>
          <a:p>
            <a:pPr marL="0" marR="0" lvl="0" indent="0" algn="l" defTabSz="914400" rtl="0" eaLnBrk="1" fontAlgn="auto" latinLnBrk="0" hangingPunct="1">
              <a:lnSpc>
                <a:spcPct val="100000"/>
              </a:lnSpc>
              <a:spcBef>
                <a:spcPct val="20000"/>
              </a:spcBef>
              <a:spcAft>
                <a:spcPts val="0"/>
              </a:spcAft>
              <a:buClr>
                <a:srgbClr val="A50021"/>
              </a:buClr>
              <a:buSzPct val="75000"/>
              <a:buFont typeface="Wingdings" pitchFamily="2" charset="2"/>
              <a:buNone/>
              <a:tabLst/>
              <a:defRPr/>
            </a:pPr>
            <a:r>
              <a:rPr kumimoji="0" lang="en-GB" altLang="zh-TW" sz="1400" b="0" i="0" u="none" strike="noStrike" kern="1200" cap="none" spc="0" normalizeH="0" baseline="0" noProof="0" dirty="0" smtClean="0">
                <a:ln>
                  <a:noFill/>
                </a:ln>
                <a:solidFill>
                  <a:srgbClr val="002060"/>
                </a:solidFill>
                <a:effectLst/>
                <a:uLnTx/>
                <a:uFillTx/>
                <a:latin typeface="Microsoft YaHei" pitchFamily="34" charset="-122"/>
                <a:ea typeface="Microsoft YaHei" pitchFamily="34" charset="-122"/>
                <a:cs typeface="+mn-cs"/>
              </a:rPr>
              <a:t>2020</a:t>
            </a:r>
            <a:r>
              <a:rPr kumimoji="0" lang="zh-TW" altLang="en-US" sz="1400" b="0" i="0" u="none" strike="noStrike" kern="1200" cap="none" spc="0" normalizeH="0" baseline="0" noProof="0" dirty="0" smtClean="0">
                <a:ln>
                  <a:noFill/>
                </a:ln>
                <a:solidFill>
                  <a:srgbClr val="002060"/>
                </a:solidFill>
                <a:effectLst/>
                <a:uLnTx/>
                <a:uFillTx/>
                <a:latin typeface="Microsoft YaHei" pitchFamily="34" charset="-122"/>
                <a:ea typeface="Microsoft YaHei" pitchFamily="34" charset="-122"/>
                <a:cs typeface="+mn-cs"/>
              </a:rPr>
              <a:t>年 </a:t>
            </a:r>
            <a:r>
              <a:rPr lang="en-GB" altLang="zh-TW" sz="1400" noProof="0" dirty="0" smtClean="0">
                <a:solidFill>
                  <a:srgbClr val="002060"/>
                </a:solidFill>
                <a:latin typeface="Microsoft YaHei" pitchFamily="34" charset="-122"/>
                <a:ea typeface="Microsoft YaHei" pitchFamily="34" charset="-122"/>
              </a:rPr>
              <a:t>12</a:t>
            </a:r>
            <a:r>
              <a:rPr kumimoji="0" lang="zh-TW" altLang="en-US" sz="1400" b="0" i="0" u="none" strike="noStrike" kern="1200" cap="none" spc="0" normalizeH="0" baseline="0" noProof="0" dirty="0" smtClean="0">
                <a:ln>
                  <a:noFill/>
                </a:ln>
                <a:solidFill>
                  <a:srgbClr val="002060"/>
                </a:solidFill>
                <a:effectLst/>
                <a:uLnTx/>
                <a:uFillTx/>
                <a:latin typeface="Microsoft YaHei" pitchFamily="34" charset="-122"/>
                <a:ea typeface="Microsoft YaHei" pitchFamily="34" charset="-122"/>
                <a:cs typeface="+mn-cs"/>
              </a:rPr>
              <a:t>月 </a:t>
            </a:r>
            <a:r>
              <a:rPr lang="en-GB" altLang="zh-TW" sz="1400" dirty="0">
                <a:solidFill>
                  <a:srgbClr val="002060"/>
                </a:solidFill>
                <a:latin typeface="Microsoft YaHei" pitchFamily="34" charset="-122"/>
                <a:ea typeface="Microsoft YaHei" pitchFamily="34" charset="-122"/>
              </a:rPr>
              <a:t>4</a:t>
            </a:r>
            <a:r>
              <a:rPr kumimoji="0" lang="zh-TW" altLang="en-US" sz="1400" b="0" i="0" u="none" strike="noStrike" kern="1200" cap="none" spc="0" normalizeH="0" baseline="0" noProof="0" dirty="0" smtClean="0">
                <a:ln>
                  <a:noFill/>
                </a:ln>
                <a:solidFill>
                  <a:srgbClr val="002060"/>
                </a:solidFill>
                <a:effectLst/>
                <a:uLnTx/>
                <a:uFillTx/>
                <a:latin typeface="Microsoft YaHei" pitchFamily="34" charset="-122"/>
                <a:ea typeface="Microsoft YaHei" pitchFamily="34" charset="-122"/>
                <a:cs typeface="+mn-cs"/>
              </a:rPr>
              <a:t>日</a:t>
            </a:r>
            <a:endParaRPr kumimoji="0" lang="zh-TW" altLang="en-US" sz="2400" b="1" i="0" u="none" strike="noStrike" kern="1200" cap="none" spc="0" normalizeH="0" baseline="0" noProof="0" dirty="0">
              <a:ln>
                <a:noFill/>
              </a:ln>
              <a:solidFill>
                <a:srgbClr val="002060"/>
              </a:solidFill>
              <a:effectLst/>
              <a:uLnTx/>
              <a:uFillTx/>
              <a:latin typeface="Microsoft YaHei" pitchFamily="34" charset="-122"/>
              <a:ea typeface="Microsoft YaHei" pitchFamily="34" charset="-122"/>
              <a:cs typeface="+mn-cs"/>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214414" y="2285993"/>
            <a:ext cx="6786610" cy="2000265"/>
          </a:xfrm>
        </p:spPr>
        <p:txBody>
          <a:bodyPr anchor="ctr">
            <a:noAutofit/>
          </a:bodyPr>
          <a:lstStyle/>
          <a:p>
            <a:pPr marL="0" indent="0">
              <a:buNone/>
            </a:pPr>
            <a:r>
              <a:rPr lang="zh-TW" altLang="en-US" sz="3200" b="1" dirty="0" smtClean="0">
                <a:solidFill>
                  <a:srgbClr val="002060"/>
                </a:solidFill>
                <a:latin typeface="Microsoft YaHei" pitchFamily="34" charset="-122"/>
                <a:ea typeface="Microsoft YaHei" pitchFamily="34" charset="-122"/>
              </a:rPr>
              <a:t>不同</a:t>
            </a:r>
            <a:r>
              <a:rPr lang="zh-TW" altLang="en-US" sz="3200" b="1" dirty="0">
                <a:solidFill>
                  <a:srgbClr val="002060"/>
                </a:solidFill>
                <a:latin typeface="Microsoft YaHei" pitchFamily="34" charset="-122"/>
                <a:ea typeface="Microsoft YaHei" pitchFamily="34" charset="-122"/>
              </a:rPr>
              <a:t>形式的信</a:t>
            </a:r>
            <a:r>
              <a:rPr lang="zh-TW" altLang="en-US" sz="3200" b="1" dirty="0" smtClean="0">
                <a:solidFill>
                  <a:srgbClr val="002060"/>
                </a:solidFill>
                <a:latin typeface="Microsoft YaHei" pitchFamily="34" charset="-122"/>
                <a:ea typeface="Microsoft YaHei" pitchFamily="34" charset="-122"/>
              </a:rPr>
              <a:t>託</a:t>
            </a:r>
            <a:endParaRPr lang="en-US" altLang="zh-TW" sz="3200" b="1" dirty="0" smtClean="0">
              <a:solidFill>
                <a:srgbClr val="002060"/>
              </a:solidFill>
              <a:latin typeface="Microsoft YaHei" pitchFamily="34" charset="-122"/>
              <a:ea typeface="Microsoft YaHei" pitchFamily="34" charset="-122"/>
            </a:endParaRPr>
          </a:p>
          <a:p>
            <a:pPr marL="0" indent="0">
              <a:buNone/>
            </a:pPr>
            <a:r>
              <a:rPr lang="zh-TW" altLang="en-US" sz="3200" b="1" dirty="0" smtClean="0">
                <a:solidFill>
                  <a:srgbClr val="002060"/>
                </a:solidFill>
                <a:latin typeface="Microsoft YaHei" pitchFamily="34" charset="-122"/>
                <a:ea typeface="Microsoft YaHei" pitchFamily="34" charset="-122"/>
              </a:rPr>
              <a:t>（</a:t>
            </a:r>
            <a:r>
              <a:rPr lang="zh-TW" altLang="en-US" sz="3200" b="1" dirty="0">
                <a:solidFill>
                  <a:srgbClr val="002060"/>
                </a:solidFill>
                <a:latin typeface="Microsoft YaHei" pitchFamily="34" charset="-122"/>
                <a:ea typeface="Microsoft YaHei" pitchFamily="34" charset="-122"/>
              </a:rPr>
              <a:t>固定信託、全權信託、目的信託、慈善信託）和實體（私人基金、民法信託）；司法管轄區的選擇</a:t>
            </a:r>
            <a:endParaRPr lang="en-GB" altLang="zh-TW" sz="3200" b="1" dirty="0">
              <a:solidFill>
                <a:srgbClr val="002060"/>
              </a:solidFill>
              <a:latin typeface="Microsoft YaHei" pitchFamily="34" charset="-122"/>
              <a:ea typeface="Microsoft YaHei" pitchFamily="34" charset="-122"/>
            </a:endParaRPr>
          </a:p>
        </p:txBody>
      </p:sp>
    </p:spTree>
    <p:extLst>
      <p:ext uri="{BB962C8B-B14F-4D97-AF65-F5344CB8AC3E}">
        <p14:creationId xmlns:p14="http://schemas.microsoft.com/office/powerpoint/2010/main" val="212865437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51520" y="1556792"/>
            <a:ext cx="8443914" cy="3394472"/>
          </a:xfrm>
        </p:spPr>
        <p:txBody>
          <a:bodyPr>
            <a:noAutofit/>
          </a:bodyPr>
          <a:lstStyle/>
          <a:p>
            <a:pPr>
              <a:spcAft>
                <a:spcPts val="1200"/>
              </a:spcAft>
            </a:pPr>
            <a:r>
              <a:rPr lang="zh-TW" altLang="en-US" dirty="0">
                <a:latin typeface="Microsoft YaHei" pitchFamily="34" charset="-122"/>
                <a:ea typeface="Microsoft YaHei" pitchFamily="34" charset="-122"/>
              </a:rPr>
              <a:t>信託的</a:t>
            </a:r>
            <a:r>
              <a:rPr lang="zh-TW" altLang="en-US" dirty="0" smtClean="0">
                <a:latin typeface="Microsoft YaHei" pitchFamily="34" charset="-122"/>
                <a:ea typeface="Microsoft YaHei" pitchFamily="34" charset="-122"/>
              </a:rPr>
              <a:t>使用</a:t>
            </a:r>
            <a:endParaRPr lang="zh-TW" altLang="zh-TW" dirty="0">
              <a:latin typeface="Microsoft YaHei" pitchFamily="34" charset="-122"/>
              <a:ea typeface="Microsoft YaHei" pitchFamily="34" charset="-122"/>
            </a:endParaRPr>
          </a:p>
          <a:p>
            <a:pPr>
              <a:spcAft>
                <a:spcPts val="1200"/>
              </a:spcAft>
            </a:pPr>
            <a:r>
              <a:rPr lang="zh-TW" altLang="en-US" dirty="0">
                <a:latin typeface="Microsoft YaHei" pitchFamily="34" charset="-122"/>
                <a:ea typeface="Microsoft YaHei" pitchFamily="34" charset="-122"/>
              </a:rPr>
              <a:t>全權信</a:t>
            </a:r>
            <a:r>
              <a:rPr lang="zh-TW" altLang="en-US" dirty="0" smtClean="0">
                <a:latin typeface="Microsoft YaHei" pitchFamily="34" charset="-122"/>
                <a:ea typeface="Microsoft YaHei" pitchFamily="34" charset="-122"/>
              </a:rPr>
              <a:t>託</a:t>
            </a:r>
            <a:endParaRPr lang="en-US" altLang="zh-TW" dirty="0">
              <a:latin typeface="Microsoft YaHei" pitchFamily="34" charset="-122"/>
              <a:ea typeface="Microsoft YaHei" pitchFamily="34" charset="-122"/>
            </a:endParaRPr>
          </a:p>
          <a:p>
            <a:pPr>
              <a:spcAft>
                <a:spcPts val="1200"/>
              </a:spcAft>
            </a:pPr>
            <a:r>
              <a:rPr lang="zh-TW" altLang="en-US" dirty="0">
                <a:latin typeface="Microsoft YaHei" pitchFamily="34" charset="-122"/>
                <a:ea typeface="Microsoft YaHei" pitchFamily="34" charset="-122"/>
              </a:rPr>
              <a:t>固定信</a:t>
            </a:r>
            <a:r>
              <a:rPr lang="zh-TW" altLang="en-US" dirty="0" smtClean="0">
                <a:latin typeface="Microsoft YaHei" pitchFamily="34" charset="-122"/>
                <a:ea typeface="Microsoft YaHei" pitchFamily="34" charset="-122"/>
              </a:rPr>
              <a:t>託</a:t>
            </a:r>
            <a:endParaRPr lang="zh-TW" altLang="zh-TW" dirty="0">
              <a:latin typeface="Microsoft YaHei" pitchFamily="34" charset="-122"/>
              <a:ea typeface="Microsoft YaHei" pitchFamily="34" charset="-122"/>
            </a:endParaRPr>
          </a:p>
          <a:p>
            <a:pPr>
              <a:spcAft>
                <a:spcPts val="1200"/>
              </a:spcAft>
            </a:pPr>
            <a:r>
              <a:rPr lang="zh-TW" altLang="en-US" dirty="0">
                <a:latin typeface="Microsoft YaHei" pitchFamily="34" charset="-122"/>
                <a:ea typeface="Microsoft YaHei" pitchFamily="34" charset="-122"/>
              </a:rPr>
              <a:t>默示信託與明示信託的分</a:t>
            </a:r>
            <a:r>
              <a:rPr lang="zh-TW" altLang="en-US" dirty="0" smtClean="0">
                <a:latin typeface="Microsoft YaHei" pitchFamily="34" charset="-122"/>
                <a:ea typeface="Microsoft YaHei" pitchFamily="34" charset="-122"/>
              </a:rPr>
              <a:t>別</a:t>
            </a:r>
            <a:endParaRPr lang="zh-TW" altLang="zh-TW" dirty="0">
              <a:latin typeface="Microsoft YaHei" pitchFamily="34" charset="-122"/>
              <a:ea typeface="Microsoft YaHei" pitchFamily="34" charset="-122"/>
            </a:endParaRPr>
          </a:p>
          <a:p>
            <a:pPr>
              <a:spcAft>
                <a:spcPts val="1200"/>
              </a:spcAft>
            </a:pPr>
            <a:r>
              <a:rPr lang="zh-TW" altLang="en-US" dirty="0">
                <a:latin typeface="Microsoft YaHei" pitchFamily="34" charset="-122"/>
                <a:ea typeface="Microsoft YaHei" pitchFamily="34" charset="-122"/>
              </a:rPr>
              <a:t>可撤銷信託與不可撤銷信託的分別</a:t>
            </a:r>
            <a:endParaRPr lang="zh-TW" altLang="zh-TW" dirty="0">
              <a:latin typeface="Microsoft YaHei" pitchFamily="34" charset="-122"/>
              <a:ea typeface="Microsoft YaHei" pitchFamily="34" charset="-122"/>
            </a:endParaRPr>
          </a:p>
          <a:p>
            <a:pPr>
              <a:spcAft>
                <a:spcPts val="1200"/>
              </a:spcAft>
            </a:pPr>
            <a:r>
              <a:rPr lang="zh-TW" altLang="en-US" dirty="0">
                <a:latin typeface="Microsoft YaHei" pitchFamily="34" charset="-122"/>
                <a:ea typeface="Microsoft YaHei" pitchFamily="34" charset="-122"/>
              </a:rPr>
              <a:t>資產保障信託（招股前、離婚）</a:t>
            </a:r>
            <a:endParaRPr lang="zh-TW" altLang="zh-TW" dirty="0">
              <a:latin typeface="Microsoft YaHei" pitchFamily="34" charset="-122"/>
              <a:ea typeface="Microsoft YaHei" pitchFamily="34" charset="-122"/>
            </a:endParaRPr>
          </a:p>
          <a:p>
            <a:pPr>
              <a:spcAft>
                <a:spcPts val="1200"/>
              </a:spcAft>
            </a:pPr>
            <a:r>
              <a:rPr lang="zh-TW" altLang="en-US" dirty="0">
                <a:latin typeface="Microsoft YaHei" pitchFamily="34" charset="-122"/>
                <a:ea typeface="Microsoft YaHei" pitchFamily="34" charset="-122"/>
              </a:rPr>
              <a:t>法定信託</a:t>
            </a:r>
            <a:endParaRPr lang="en-US" altLang="zh-TW" dirty="0">
              <a:latin typeface="Microsoft YaHei" pitchFamily="34" charset="-122"/>
              <a:ea typeface="Microsoft YaHei" pitchFamily="34" charset="-122"/>
            </a:endParaRPr>
          </a:p>
          <a:p>
            <a:pPr>
              <a:spcAft>
                <a:spcPts val="1200"/>
              </a:spcAft>
            </a:pPr>
            <a:r>
              <a:rPr lang="zh-TW" altLang="en-US" dirty="0">
                <a:latin typeface="Microsoft YaHei" pitchFamily="34" charset="-122"/>
                <a:ea typeface="Microsoft YaHei" pitchFamily="34" charset="-122"/>
              </a:rPr>
              <a:t>回歸信託</a:t>
            </a:r>
            <a:endParaRPr lang="zh-TW" altLang="zh-TW" dirty="0">
              <a:latin typeface="Microsoft YaHei" pitchFamily="34" charset="-122"/>
              <a:ea typeface="Microsoft YaHei" pitchFamily="34" charset="-122"/>
            </a:endParaRPr>
          </a:p>
          <a:p>
            <a:pPr>
              <a:spcAft>
                <a:spcPts val="1200"/>
              </a:spcAft>
            </a:pPr>
            <a:r>
              <a:rPr lang="zh-TW" altLang="en-US" dirty="0">
                <a:latin typeface="Microsoft YaHei" pitchFamily="34" charset="-122"/>
                <a:ea typeface="Microsoft YaHei" pitchFamily="34" charset="-122"/>
              </a:rPr>
              <a:t>生前信託</a:t>
            </a:r>
            <a:endParaRPr lang="zh-TW" altLang="zh-TW" dirty="0">
              <a:latin typeface="Microsoft YaHei" pitchFamily="34" charset="-122"/>
              <a:ea typeface="Microsoft YaHei" pitchFamily="34" charset="-122"/>
            </a:endParaRPr>
          </a:p>
        </p:txBody>
      </p:sp>
      <p:sp>
        <p:nvSpPr>
          <p:cNvPr id="5" name="Content Placeholder 2"/>
          <p:cNvSpPr txBox="1">
            <a:spLocks/>
          </p:cNvSpPr>
          <p:nvPr/>
        </p:nvSpPr>
        <p:spPr>
          <a:xfrm>
            <a:off x="4608512" y="1546696"/>
            <a:ext cx="4067944" cy="3394472"/>
          </a:xfrm>
          <a:prstGeom prst="rect">
            <a:avLst/>
          </a:prstGeom>
        </p:spPr>
        <p:txBody>
          <a:bodyPr vert="horz" lIns="91440" tIns="45720" rIns="91440" bIns="45720" rtlCol="0">
            <a:noAutofit/>
          </a:bodyPr>
          <a:lstStyle/>
          <a:p>
            <a:pPr marL="342900" indent="-342900">
              <a:spcAft>
                <a:spcPts val="1200"/>
              </a:spcAft>
              <a:buClr>
                <a:srgbClr val="A50021"/>
              </a:buClr>
              <a:buSzPct val="75000"/>
              <a:buFont typeface="Arial" charset="0"/>
              <a:buChar char="■"/>
              <a:defRPr/>
            </a:pPr>
            <a:r>
              <a:rPr lang="zh-TW" altLang="en-US" sz="2000" dirty="0">
                <a:solidFill>
                  <a:srgbClr val="190A02"/>
                </a:solidFill>
                <a:latin typeface="Microsoft YaHei" pitchFamily="34" charset="-122"/>
                <a:ea typeface="Microsoft YaHei" pitchFamily="34" charset="-122"/>
                <a:cs typeface="Arial" charset="0"/>
              </a:rPr>
              <a:t>委託人信託或非委託人信託</a:t>
            </a:r>
            <a:endParaRPr lang="zh-TW" altLang="zh-TW" sz="2000" dirty="0">
              <a:solidFill>
                <a:srgbClr val="190A02"/>
              </a:solidFill>
              <a:latin typeface="Microsoft YaHei" pitchFamily="34" charset="-122"/>
              <a:ea typeface="Microsoft YaHei" pitchFamily="34" charset="-122"/>
              <a:cs typeface="Arial" charset="0"/>
            </a:endParaRPr>
          </a:p>
          <a:p>
            <a:pPr marL="342900" indent="-342900">
              <a:spcAft>
                <a:spcPts val="1200"/>
              </a:spcAft>
              <a:buClr>
                <a:srgbClr val="A50021"/>
              </a:buClr>
              <a:buSzPct val="75000"/>
              <a:buFont typeface="Arial" charset="0"/>
              <a:buChar char="■"/>
              <a:defRPr/>
            </a:pPr>
            <a:r>
              <a:rPr lang="zh-TW" altLang="en-US" sz="2000" dirty="0">
                <a:solidFill>
                  <a:srgbClr val="190A02"/>
                </a:solidFill>
                <a:latin typeface="Microsoft YaHei" pitchFamily="34" charset="-122"/>
                <a:ea typeface="Microsoft YaHei" pitchFamily="34" charset="-122"/>
                <a:cs typeface="Arial" charset="0"/>
              </a:rPr>
              <a:t>朝代信託</a:t>
            </a:r>
            <a:endParaRPr lang="zh-TW" altLang="zh-TW" sz="2000" dirty="0">
              <a:solidFill>
                <a:srgbClr val="190A02"/>
              </a:solidFill>
              <a:latin typeface="Microsoft YaHei" pitchFamily="34" charset="-122"/>
              <a:ea typeface="Microsoft YaHei" pitchFamily="34" charset="-122"/>
              <a:cs typeface="Arial" charset="0"/>
            </a:endParaRPr>
          </a:p>
          <a:p>
            <a:pPr marL="342900" indent="-342900">
              <a:spcAft>
                <a:spcPts val="1200"/>
              </a:spcAft>
              <a:buClr>
                <a:srgbClr val="A50021"/>
              </a:buClr>
              <a:buSzPct val="75000"/>
              <a:buFont typeface="Arial" charset="0"/>
              <a:buChar char="■"/>
              <a:defRPr/>
            </a:pPr>
            <a:r>
              <a:rPr lang="zh-TW" altLang="en-US" sz="2000" dirty="0">
                <a:solidFill>
                  <a:srgbClr val="190A02"/>
                </a:solidFill>
                <a:latin typeface="Microsoft YaHei" pitchFamily="34" charset="-122"/>
                <a:ea typeface="Microsoft YaHei" pitchFamily="34" charset="-122"/>
                <a:cs typeface="Arial" charset="0"/>
              </a:rPr>
              <a:t>混合信託</a:t>
            </a:r>
            <a:endParaRPr lang="zh-TW" altLang="zh-TW" sz="2000" dirty="0">
              <a:solidFill>
                <a:srgbClr val="190A02"/>
              </a:solidFill>
              <a:latin typeface="Microsoft YaHei" pitchFamily="34" charset="-122"/>
              <a:ea typeface="Microsoft YaHei" pitchFamily="34" charset="-122"/>
              <a:cs typeface="Arial" charset="0"/>
            </a:endParaRPr>
          </a:p>
          <a:p>
            <a:pPr marL="342900" indent="-342900">
              <a:spcAft>
                <a:spcPts val="1200"/>
              </a:spcAft>
              <a:buClr>
                <a:srgbClr val="A50021"/>
              </a:buClr>
              <a:buSzPct val="75000"/>
              <a:buFont typeface="Arial" charset="0"/>
              <a:buChar char="■"/>
              <a:defRPr/>
            </a:pPr>
            <a:r>
              <a:rPr lang="zh-TW" altLang="en-US" sz="2000" dirty="0">
                <a:solidFill>
                  <a:srgbClr val="190A02"/>
                </a:solidFill>
                <a:latin typeface="Microsoft YaHei" pitchFamily="34" charset="-122"/>
                <a:ea typeface="Microsoft YaHei" pitchFamily="34" charset="-122"/>
                <a:cs typeface="Arial" charset="0"/>
              </a:rPr>
              <a:t>慈善信託</a:t>
            </a:r>
            <a:endParaRPr lang="zh-TW" altLang="zh-TW" sz="2000" dirty="0">
              <a:solidFill>
                <a:srgbClr val="190A02"/>
              </a:solidFill>
              <a:latin typeface="Microsoft YaHei" pitchFamily="34" charset="-122"/>
              <a:ea typeface="Microsoft YaHei" pitchFamily="34" charset="-122"/>
              <a:cs typeface="Arial" charset="0"/>
            </a:endParaRPr>
          </a:p>
          <a:p>
            <a:pPr marL="342900" indent="-342900">
              <a:spcAft>
                <a:spcPts val="1200"/>
              </a:spcAft>
              <a:buClr>
                <a:srgbClr val="A50021"/>
              </a:buClr>
              <a:buSzPct val="75000"/>
              <a:buFont typeface="Arial" charset="0"/>
              <a:buChar char="■"/>
              <a:defRPr/>
            </a:pPr>
            <a:r>
              <a:rPr lang="zh-TW" altLang="en-US" sz="2000" dirty="0">
                <a:solidFill>
                  <a:srgbClr val="190A02"/>
                </a:solidFill>
                <a:latin typeface="Microsoft YaHei" pitchFamily="34" charset="-122"/>
                <a:ea typeface="Microsoft YaHei" pitchFamily="34" charset="-122"/>
                <a:cs typeface="Arial" charset="0"/>
              </a:rPr>
              <a:t>目的信託</a:t>
            </a:r>
            <a:endParaRPr lang="en-US" altLang="zh-TW" sz="2000" dirty="0">
              <a:solidFill>
                <a:srgbClr val="190A02"/>
              </a:solidFill>
              <a:latin typeface="Microsoft YaHei" pitchFamily="34" charset="-122"/>
              <a:ea typeface="Microsoft YaHei" pitchFamily="34" charset="-122"/>
              <a:cs typeface="Arial" charset="0"/>
            </a:endParaRPr>
          </a:p>
          <a:p>
            <a:pPr marL="342900" indent="-342900">
              <a:spcAft>
                <a:spcPts val="1200"/>
              </a:spcAft>
              <a:buClr>
                <a:srgbClr val="A50021"/>
              </a:buClr>
              <a:buSzPct val="75000"/>
              <a:buFont typeface="Arial" charset="0"/>
              <a:buChar char="■"/>
              <a:defRPr/>
            </a:pPr>
            <a:r>
              <a:rPr lang="zh-TW" altLang="en-US" sz="2000" dirty="0">
                <a:solidFill>
                  <a:srgbClr val="190A02"/>
                </a:solidFill>
                <a:latin typeface="Microsoft YaHei" pitchFamily="34" charset="-122"/>
                <a:ea typeface="Microsoft YaHei" pitchFamily="34" charset="-122"/>
                <a:cs typeface="Arial" charset="0"/>
              </a:rPr>
              <a:t>房地產投資信託</a:t>
            </a:r>
            <a:endParaRPr lang="zh-TW" altLang="zh-TW" sz="2000" dirty="0">
              <a:solidFill>
                <a:srgbClr val="190A02"/>
              </a:solidFill>
              <a:latin typeface="Microsoft YaHei" pitchFamily="34" charset="-122"/>
              <a:ea typeface="Microsoft YaHei" pitchFamily="34" charset="-122"/>
              <a:cs typeface="Arial" charset="0"/>
            </a:endParaRPr>
          </a:p>
        </p:txBody>
      </p:sp>
      <p:sp>
        <p:nvSpPr>
          <p:cNvPr id="6" name="Title 8"/>
          <p:cNvSpPr txBox="1">
            <a:spLocks/>
          </p:cNvSpPr>
          <p:nvPr/>
        </p:nvSpPr>
        <p:spPr bwMode="auto">
          <a:xfrm>
            <a:off x="214313" y="285750"/>
            <a:ext cx="8715375" cy="928688"/>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zh-TW" altLang="en-US" sz="4000" b="1" kern="0" dirty="0" smtClean="0">
                <a:solidFill>
                  <a:srgbClr val="002060"/>
                </a:solidFill>
                <a:latin typeface="Microsoft YaHei" pitchFamily="34" charset="-122"/>
                <a:ea typeface="Microsoft YaHei" pitchFamily="34" charset="-122"/>
                <a:cs typeface="Arial" charset="0"/>
              </a:rPr>
              <a:t>概念</a:t>
            </a:r>
            <a:endParaRPr lang="zh-TW" altLang="en-US" sz="4000" b="1" kern="0" dirty="0">
              <a:solidFill>
                <a:srgbClr val="002060"/>
              </a:solidFill>
              <a:latin typeface="Microsoft YaHei" pitchFamily="34" charset="-122"/>
              <a:ea typeface="Microsoft YaHei" pitchFamily="34" charset="-122"/>
              <a:cs typeface="Arial" charset="0"/>
            </a:endParaRPr>
          </a:p>
        </p:txBody>
      </p:sp>
    </p:spTree>
    <p:extLst>
      <p:ext uri="{BB962C8B-B14F-4D97-AF65-F5344CB8AC3E}">
        <p14:creationId xmlns:p14="http://schemas.microsoft.com/office/powerpoint/2010/main" val="296467782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51520" y="1628800"/>
            <a:ext cx="8568952" cy="3600400"/>
          </a:xfrm>
        </p:spPr>
        <p:txBody>
          <a:bodyPr>
            <a:normAutofit/>
          </a:bodyPr>
          <a:lstStyle/>
          <a:p>
            <a:r>
              <a:rPr lang="en-US" altLang="zh-TW" dirty="0">
                <a:latin typeface="Microsoft YaHei" pitchFamily="34" charset="-122"/>
                <a:ea typeface="Microsoft YaHei" pitchFamily="34" charset="-122"/>
              </a:rPr>
              <a:t>《</a:t>
            </a:r>
            <a:r>
              <a:rPr lang="zh-TW" altLang="en-US" dirty="0">
                <a:latin typeface="Microsoft YaHei" pitchFamily="34" charset="-122"/>
                <a:ea typeface="Microsoft YaHei" pitchFamily="34" charset="-122"/>
              </a:rPr>
              <a:t>受託人條例</a:t>
            </a:r>
            <a:r>
              <a:rPr lang="en-US" altLang="zh-TW" dirty="0">
                <a:latin typeface="Microsoft YaHei" pitchFamily="34" charset="-122"/>
                <a:ea typeface="Microsoft YaHei" pitchFamily="34" charset="-122"/>
              </a:rPr>
              <a:t>》</a:t>
            </a:r>
            <a:r>
              <a:rPr lang="zh-TW" altLang="en-US" dirty="0">
                <a:latin typeface="Microsoft YaHei" pitchFamily="34" charset="-122"/>
                <a:ea typeface="Microsoft YaHei" pitchFamily="34" charset="-122"/>
              </a:rPr>
              <a:t>（第</a:t>
            </a:r>
            <a:r>
              <a:rPr lang="en-GB" altLang="zh-TW" dirty="0">
                <a:latin typeface="Microsoft YaHei" pitchFamily="34" charset="-122"/>
                <a:ea typeface="Microsoft YaHei" pitchFamily="34" charset="-122"/>
              </a:rPr>
              <a:t>29</a:t>
            </a:r>
            <a:r>
              <a:rPr lang="zh-TW" altLang="en-US" dirty="0">
                <a:latin typeface="Microsoft YaHei" pitchFamily="34" charset="-122"/>
                <a:ea typeface="Microsoft YaHei" pitchFamily="34" charset="-122"/>
              </a:rPr>
              <a:t>章</a:t>
            </a:r>
            <a:r>
              <a:rPr lang="zh-TW" altLang="en-US" dirty="0" smtClean="0">
                <a:latin typeface="Microsoft YaHei" pitchFamily="34" charset="-122"/>
                <a:ea typeface="Microsoft YaHei" pitchFamily="34" charset="-122"/>
              </a:rPr>
              <a:t>）</a:t>
            </a:r>
            <a:endParaRPr lang="en-US" altLang="zh-TW" dirty="0" smtClean="0">
              <a:latin typeface="Microsoft YaHei" pitchFamily="34" charset="-122"/>
              <a:ea typeface="Microsoft YaHei" pitchFamily="34" charset="-122"/>
            </a:endParaRPr>
          </a:p>
          <a:p>
            <a:endParaRPr lang="zh-TW" altLang="zh-TW" dirty="0">
              <a:latin typeface="Microsoft YaHei" pitchFamily="34" charset="-122"/>
              <a:ea typeface="Microsoft YaHei" pitchFamily="34" charset="-122"/>
            </a:endParaRPr>
          </a:p>
          <a:p>
            <a:r>
              <a:rPr lang="en-US" altLang="zh-TW" dirty="0">
                <a:latin typeface="Microsoft YaHei" pitchFamily="34" charset="-122"/>
                <a:ea typeface="Microsoft YaHei" pitchFamily="34" charset="-122"/>
              </a:rPr>
              <a:t>《</a:t>
            </a:r>
            <a:r>
              <a:rPr lang="en-GB" altLang="zh-TW" dirty="0">
                <a:latin typeface="Microsoft YaHei" pitchFamily="34" charset="-122"/>
                <a:ea typeface="Microsoft YaHei" pitchFamily="34" charset="-122"/>
              </a:rPr>
              <a:t>2013</a:t>
            </a:r>
            <a:r>
              <a:rPr lang="zh-TW" altLang="en-US" dirty="0">
                <a:latin typeface="Microsoft YaHei" pitchFamily="34" charset="-122"/>
                <a:ea typeface="Microsoft YaHei" pitchFamily="34" charset="-122"/>
              </a:rPr>
              <a:t>年信託法例</a:t>
            </a:r>
            <a:r>
              <a:rPr lang="en-GB" altLang="zh-TW" dirty="0">
                <a:latin typeface="Microsoft YaHei" pitchFamily="34" charset="-122"/>
                <a:ea typeface="Microsoft YaHei" pitchFamily="34" charset="-122"/>
              </a:rPr>
              <a:t>(</a:t>
            </a:r>
            <a:r>
              <a:rPr lang="zh-TW" altLang="en-US" dirty="0">
                <a:latin typeface="Microsoft YaHei" pitchFamily="34" charset="-122"/>
                <a:ea typeface="Microsoft YaHei" pitchFamily="34" charset="-122"/>
              </a:rPr>
              <a:t>修訂</a:t>
            </a:r>
            <a:r>
              <a:rPr lang="en-GB" altLang="zh-TW" dirty="0">
                <a:latin typeface="Microsoft YaHei" pitchFamily="34" charset="-122"/>
                <a:ea typeface="Microsoft YaHei" pitchFamily="34" charset="-122"/>
              </a:rPr>
              <a:t>)</a:t>
            </a:r>
            <a:r>
              <a:rPr lang="zh-TW" altLang="en-US" dirty="0">
                <a:latin typeface="Microsoft YaHei" pitchFamily="34" charset="-122"/>
                <a:ea typeface="Microsoft YaHei" pitchFamily="34" charset="-122"/>
              </a:rPr>
              <a:t>條例</a:t>
            </a:r>
            <a:r>
              <a:rPr lang="en-US" altLang="zh-TW" dirty="0" smtClean="0">
                <a:latin typeface="Microsoft YaHei" pitchFamily="34" charset="-122"/>
                <a:ea typeface="Microsoft YaHei" pitchFamily="34" charset="-122"/>
              </a:rPr>
              <a:t>》</a:t>
            </a:r>
          </a:p>
          <a:p>
            <a:endParaRPr lang="zh-TW" altLang="zh-TW" dirty="0">
              <a:latin typeface="Microsoft YaHei" pitchFamily="34" charset="-122"/>
              <a:ea typeface="Microsoft YaHei" pitchFamily="34" charset="-122"/>
            </a:endParaRPr>
          </a:p>
          <a:p>
            <a:r>
              <a:rPr lang="en-US" altLang="zh-TW" dirty="0">
                <a:latin typeface="Microsoft YaHei" pitchFamily="34" charset="-122"/>
                <a:ea typeface="Microsoft YaHei" pitchFamily="34" charset="-122"/>
              </a:rPr>
              <a:t>《</a:t>
            </a:r>
            <a:r>
              <a:rPr lang="zh-TW" altLang="en-US" dirty="0">
                <a:latin typeface="Microsoft YaHei" pitchFamily="34" charset="-122"/>
                <a:ea typeface="Microsoft YaHei" pitchFamily="34" charset="-122"/>
              </a:rPr>
              <a:t>打擊洗錢及恐怖分子資金籌集條例</a:t>
            </a:r>
            <a:r>
              <a:rPr lang="en-US" altLang="zh-TW" dirty="0">
                <a:latin typeface="Microsoft YaHei" pitchFamily="34" charset="-122"/>
                <a:ea typeface="Microsoft YaHei" pitchFamily="34" charset="-122"/>
              </a:rPr>
              <a:t>》</a:t>
            </a:r>
            <a:r>
              <a:rPr lang="zh-TW" altLang="en-US" dirty="0">
                <a:latin typeface="Microsoft YaHei" pitchFamily="34" charset="-122"/>
                <a:ea typeface="Microsoft YaHei" pitchFamily="34" charset="-122"/>
              </a:rPr>
              <a:t>（第</a:t>
            </a:r>
            <a:r>
              <a:rPr lang="en-GB" altLang="zh-TW" dirty="0">
                <a:latin typeface="Microsoft YaHei" pitchFamily="34" charset="-122"/>
                <a:ea typeface="Microsoft YaHei" pitchFamily="34" charset="-122"/>
              </a:rPr>
              <a:t>615</a:t>
            </a:r>
            <a:r>
              <a:rPr lang="zh-TW" altLang="en-US" dirty="0">
                <a:latin typeface="Microsoft YaHei" pitchFamily="34" charset="-122"/>
                <a:ea typeface="Microsoft YaHei" pitchFamily="34" charset="-122"/>
              </a:rPr>
              <a:t>章）</a:t>
            </a:r>
            <a:r>
              <a:rPr lang="en-US" altLang="zh-TW" dirty="0">
                <a:latin typeface="Microsoft YaHei" pitchFamily="34" charset="-122"/>
                <a:ea typeface="Microsoft YaHei" pitchFamily="34" charset="-122"/>
              </a:rPr>
              <a:t>--</a:t>
            </a:r>
            <a:r>
              <a:rPr lang="zh-TW" altLang="en-US" dirty="0">
                <a:latin typeface="Microsoft YaHei" pitchFamily="34" charset="-122"/>
                <a:ea typeface="Microsoft YaHei" pitchFamily="34" charset="-122"/>
              </a:rPr>
              <a:t>信託或公司服務提供者新發牌制度</a:t>
            </a:r>
            <a:endParaRPr lang="zh-CN" altLang="en-US" dirty="0">
              <a:latin typeface="Microsoft YaHei" pitchFamily="34" charset="-122"/>
              <a:ea typeface="Microsoft YaHei" pitchFamily="34" charset="-122"/>
            </a:endParaRPr>
          </a:p>
        </p:txBody>
      </p:sp>
      <p:sp>
        <p:nvSpPr>
          <p:cNvPr id="5" name="Title 8"/>
          <p:cNvSpPr txBox="1">
            <a:spLocks/>
          </p:cNvSpPr>
          <p:nvPr/>
        </p:nvSpPr>
        <p:spPr bwMode="auto">
          <a:xfrm>
            <a:off x="214313" y="285750"/>
            <a:ext cx="8715375" cy="928688"/>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zh-TW" altLang="en-US" sz="4000" b="1" kern="0" dirty="0" smtClean="0">
                <a:solidFill>
                  <a:srgbClr val="002060"/>
                </a:solidFill>
                <a:latin typeface="Microsoft YaHei" pitchFamily="34" charset="-122"/>
                <a:ea typeface="Microsoft YaHei" pitchFamily="34" charset="-122"/>
                <a:cs typeface="Arial" charset="0"/>
              </a:rPr>
              <a:t>相</a:t>
            </a:r>
            <a:r>
              <a:rPr lang="zh-TW" altLang="en-US" sz="4000" b="1" kern="0" dirty="0">
                <a:solidFill>
                  <a:srgbClr val="002060"/>
                </a:solidFill>
                <a:latin typeface="Microsoft YaHei" pitchFamily="34" charset="-122"/>
                <a:ea typeface="Microsoft YaHei" pitchFamily="34" charset="-122"/>
                <a:cs typeface="Arial" charset="0"/>
              </a:rPr>
              <a:t>關法例</a:t>
            </a:r>
          </a:p>
        </p:txBody>
      </p:sp>
    </p:spTree>
    <p:extLst>
      <p:ext uri="{BB962C8B-B14F-4D97-AF65-F5344CB8AC3E}">
        <p14:creationId xmlns:p14="http://schemas.microsoft.com/office/powerpoint/2010/main" val="358184282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214414" y="2285993"/>
            <a:ext cx="6786610" cy="2000265"/>
          </a:xfrm>
        </p:spPr>
        <p:txBody>
          <a:bodyPr anchor="ctr">
            <a:noAutofit/>
          </a:bodyPr>
          <a:lstStyle/>
          <a:p>
            <a:pPr marL="0" indent="0">
              <a:buNone/>
            </a:pPr>
            <a:r>
              <a:rPr lang="zh-TW" altLang="en-US" sz="3200" b="1" dirty="0" smtClean="0">
                <a:solidFill>
                  <a:srgbClr val="002060"/>
                </a:solidFill>
                <a:latin typeface="Microsoft YaHei" pitchFamily="34" charset="-122"/>
                <a:ea typeface="Microsoft YaHei" pitchFamily="34" charset="-122"/>
              </a:rPr>
              <a:t>資</a:t>
            </a:r>
            <a:r>
              <a:rPr lang="zh-TW" altLang="en-US" sz="3200" b="1" dirty="0">
                <a:solidFill>
                  <a:srgbClr val="002060"/>
                </a:solidFill>
                <a:latin typeface="Microsoft YaHei" pitchFamily="34" charset="-122"/>
                <a:ea typeface="Microsoft YaHei" pitchFamily="34" charset="-122"/>
              </a:rPr>
              <a:t>產類別（現金、房地產、債券、股權（私人或上市）、衍生工具及其他產品</a:t>
            </a:r>
            <a:endParaRPr lang="en-US" altLang="zh-TW" sz="3200" b="1" dirty="0">
              <a:solidFill>
                <a:srgbClr val="002060"/>
              </a:solidFill>
              <a:latin typeface="Microsoft YaHei" pitchFamily="34" charset="-122"/>
              <a:ea typeface="Microsoft YaHei" pitchFamily="34" charset="-122"/>
            </a:endParaRPr>
          </a:p>
        </p:txBody>
      </p:sp>
    </p:spTree>
    <p:extLst>
      <p:ext uri="{BB962C8B-B14F-4D97-AF65-F5344CB8AC3E}">
        <p14:creationId xmlns:p14="http://schemas.microsoft.com/office/powerpoint/2010/main" val="388246299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23528" y="1556792"/>
            <a:ext cx="8443914" cy="4680520"/>
          </a:xfrm>
        </p:spPr>
        <p:txBody>
          <a:bodyPr>
            <a:noAutofit/>
          </a:bodyPr>
          <a:lstStyle/>
          <a:p>
            <a:r>
              <a:rPr lang="zh-TW" altLang="en-US" dirty="0">
                <a:latin typeface="Microsoft YaHei" pitchFamily="34" charset="-122"/>
                <a:ea typeface="Microsoft YaHei" pitchFamily="34" charset="-122"/>
              </a:rPr>
              <a:t>信託財產的定義</a:t>
            </a:r>
            <a:endParaRPr lang="zh-TW" altLang="zh-TW" dirty="0">
              <a:latin typeface="Microsoft YaHei" pitchFamily="34" charset="-122"/>
              <a:ea typeface="Microsoft YaHei" pitchFamily="34" charset="-122"/>
            </a:endParaRPr>
          </a:p>
          <a:p>
            <a:pPr marL="884238" lvl="3" indent="-342900">
              <a:buFont typeface="Arial" charset="0"/>
              <a:buChar char="■"/>
            </a:pPr>
            <a:r>
              <a:rPr lang="zh-TW" altLang="en-US" dirty="0">
                <a:solidFill>
                  <a:srgbClr val="190A02"/>
                </a:solidFill>
                <a:latin typeface="Microsoft YaHei" pitchFamily="34" charset="-122"/>
                <a:ea typeface="Microsoft YaHei" pitchFamily="34" charset="-122"/>
                <a:cs typeface="Arial" charset="0"/>
              </a:rPr>
              <a:t>信託財產，是指交給在受信關係的信託人與受信人之間的財產，為惠及指定的受益人。信託財產可包括任何形式的財產，例如現金、證券、房地產或人壽保單</a:t>
            </a:r>
            <a:r>
              <a:rPr lang="zh-TW" altLang="en-US" dirty="0" smtClean="0">
                <a:solidFill>
                  <a:srgbClr val="190A02"/>
                </a:solidFill>
                <a:latin typeface="Microsoft YaHei" pitchFamily="34" charset="-122"/>
                <a:ea typeface="Microsoft YaHei" pitchFamily="34" charset="-122"/>
                <a:cs typeface="Arial" charset="0"/>
              </a:rPr>
              <a:t>。</a:t>
            </a:r>
            <a:endParaRPr lang="en-US" altLang="zh-TW" dirty="0" smtClean="0">
              <a:solidFill>
                <a:srgbClr val="190A02"/>
              </a:solidFill>
              <a:latin typeface="Microsoft YaHei" pitchFamily="34" charset="-122"/>
              <a:ea typeface="Microsoft YaHei" pitchFamily="34" charset="-122"/>
              <a:cs typeface="Arial" charset="0"/>
            </a:endParaRPr>
          </a:p>
          <a:p>
            <a:pPr marL="884238" lvl="3" indent="-342900">
              <a:buFont typeface="Arial" charset="0"/>
              <a:buChar char="■"/>
            </a:pPr>
            <a:endParaRPr lang="zh-TW" altLang="zh-TW" dirty="0">
              <a:solidFill>
                <a:srgbClr val="190A02"/>
              </a:solidFill>
              <a:latin typeface="Microsoft YaHei" pitchFamily="34" charset="-122"/>
              <a:ea typeface="Microsoft YaHei" pitchFamily="34" charset="-122"/>
              <a:cs typeface="Arial" charset="0"/>
            </a:endParaRPr>
          </a:p>
          <a:p>
            <a:r>
              <a:rPr lang="zh-TW" altLang="en-US" dirty="0">
                <a:latin typeface="Microsoft YaHei" pitchFamily="34" charset="-122"/>
                <a:ea typeface="Microsoft YaHei" pitchFamily="34" charset="-122"/>
              </a:rPr>
              <a:t>可動產與不動產的分</a:t>
            </a:r>
            <a:r>
              <a:rPr lang="zh-TW" altLang="en-US" dirty="0" smtClean="0">
                <a:latin typeface="Microsoft YaHei" pitchFamily="34" charset="-122"/>
                <a:ea typeface="Microsoft YaHei" pitchFamily="34" charset="-122"/>
              </a:rPr>
              <a:t>別</a:t>
            </a:r>
            <a:endParaRPr lang="en-US" altLang="zh-TW" dirty="0" smtClean="0">
              <a:latin typeface="Microsoft YaHei" pitchFamily="34" charset="-122"/>
              <a:ea typeface="Microsoft YaHei" pitchFamily="34" charset="-122"/>
            </a:endParaRPr>
          </a:p>
          <a:p>
            <a:endParaRPr lang="zh-TW" altLang="zh-TW" dirty="0">
              <a:latin typeface="Microsoft YaHei" pitchFamily="34" charset="-122"/>
              <a:ea typeface="Microsoft YaHei" pitchFamily="34" charset="-122"/>
            </a:endParaRPr>
          </a:p>
          <a:p>
            <a:r>
              <a:rPr lang="zh-TW" altLang="en-US" dirty="0">
                <a:latin typeface="Microsoft YaHei" pitchFamily="34" charset="-122"/>
                <a:ea typeface="Microsoft YaHei" pitchFamily="34" charset="-122"/>
              </a:rPr>
              <a:t>信託財產又可稱為「信託資產」或「信託資產本值」</a:t>
            </a:r>
            <a:r>
              <a:rPr lang="zh-TW" altLang="en-US" dirty="0" smtClean="0">
                <a:latin typeface="Microsoft YaHei" pitchFamily="34" charset="-122"/>
                <a:ea typeface="Microsoft YaHei" pitchFamily="34" charset="-122"/>
              </a:rPr>
              <a:t>。</a:t>
            </a:r>
            <a:endParaRPr lang="en-US" altLang="zh-TW" dirty="0" smtClean="0">
              <a:latin typeface="Microsoft YaHei" pitchFamily="34" charset="-122"/>
              <a:ea typeface="Microsoft YaHei" pitchFamily="34" charset="-122"/>
            </a:endParaRPr>
          </a:p>
          <a:p>
            <a:endParaRPr lang="zh-TW" altLang="zh-TW" dirty="0">
              <a:latin typeface="Microsoft YaHei" pitchFamily="34" charset="-122"/>
              <a:ea typeface="Microsoft YaHei" pitchFamily="34" charset="-122"/>
            </a:endParaRPr>
          </a:p>
          <a:p>
            <a:r>
              <a:rPr lang="zh-TW" altLang="en-US" dirty="0">
                <a:latin typeface="Microsoft YaHei" pitchFamily="34" charset="-122"/>
                <a:ea typeface="Microsoft YaHei" pitchFamily="34" charset="-122"/>
              </a:rPr>
              <a:t>信託財產通常與房地產計劃連結，以便轉移資產，並減少稅服負擔</a:t>
            </a:r>
            <a:r>
              <a:rPr lang="zh-TW" altLang="en-US" dirty="0" smtClean="0">
                <a:latin typeface="Microsoft YaHei" pitchFamily="34" charset="-122"/>
                <a:ea typeface="Microsoft YaHei" pitchFamily="34" charset="-122"/>
              </a:rPr>
              <a:t>。</a:t>
            </a:r>
            <a:endParaRPr lang="en-US" altLang="zh-TW" dirty="0" smtClean="0">
              <a:latin typeface="Microsoft YaHei" pitchFamily="34" charset="-122"/>
              <a:ea typeface="Microsoft YaHei" pitchFamily="34" charset="-122"/>
            </a:endParaRPr>
          </a:p>
          <a:p>
            <a:endParaRPr lang="en-US" altLang="zh-TW" dirty="0">
              <a:latin typeface="Microsoft YaHei" pitchFamily="34" charset="-122"/>
              <a:ea typeface="Microsoft YaHei" pitchFamily="34" charset="-122"/>
            </a:endParaRPr>
          </a:p>
          <a:p>
            <a:r>
              <a:rPr lang="zh-TW" altLang="en-US" dirty="0">
                <a:latin typeface="Microsoft YaHei" pitchFamily="34" charset="-122"/>
                <a:ea typeface="Microsoft YaHei" pitchFamily="34" charset="-122"/>
              </a:rPr>
              <a:t>受託人必須根據信託人的意願，並按受益人的最佳利益，管理信託財產。受託人可以是一個人，或專業人士，例如律師或銀行。</a:t>
            </a:r>
            <a:endParaRPr lang="zh-TW" altLang="zh-TW" dirty="0">
              <a:latin typeface="Microsoft YaHei" pitchFamily="34" charset="-122"/>
              <a:ea typeface="Microsoft YaHei" pitchFamily="34" charset="-122"/>
            </a:endParaRPr>
          </a:p>
        </p:txBody>
      </p:sp>
      <p:sp>
        <p:nvSpPr>
          <p:cNvPr id="5" name="Title 8"/>
          <p:cNvSpPr txBox="1">
            <a:spLocks/>
          </p:cNvSpPr>
          <p:nvPr/>
        </p:nvSpPr>
        <p:spPr bwMode="auto">
          <a:xfrm>
            <a:off x="214313" y="285750"/>
            <a:ext cx="8715375" cy="928688"/>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zh-TW" altLang="en-US" sz="4000" b="1" kern="0" dirty="0" smtClean="0">
                <a:solidFill>
                  <a:srgbClr val="002060"/>
                </a:solidFill>
                <a:latin typeface="Microsoft YaHei" pitchFamily="34" charset="-122"/>
                <a:ea typeface="Microsoft YaHei" pitchFamily="34" charset="-122"/>
                <a:cs typeface="Arial" charset="0"/>
              </a:rPr>
              <a:t>概念</a:t>
            </a:r>
            <a:endParaRPr lang="zh-TW" altLang="en-US" sz="4000" b="1" kern="0" dirty="0">
              <a:solidFill>
                <a:srgbClr val="002060"/>
              </a:solidFill>
              <a:latin typeface="Microsoft YaHei" pitchFamily="34" charset="-122"/>
              <a:ea typeface="Microsoft YaHei" pitchFamily="34" charset="-122"/>
              <a:cs typeface="Arial" charset="0"/>
            </a:endParaRPr>
          </a:p>
        </p:txBody>
      </p:sp>
    </p:spTree>
    <p:extLst>
      <p:ext uri="{BB962C8B-B14F-4D97-AF65-F5344CB8AC3E}">
        <p14:creationId xmlns:p14="http://schemas.microsoft.com/office/powerpoint/2010/main" val="419820989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214414" y="2285993"/>
            <a:ext cx="6786610" cy="2000265"/>
          </a:xfrm>
        </p:spPr>
        <p:txBody>
          <a:bodyPr anchor="ctr">
            <a:noAutofit/>
          </a:bodyPr>
          <a:lstStyle/>
          <a:p>
            <a:pPr marL="0" indent="0">
              <a:buNone/>
            </a:pPr>
            <a:r>
              <a:rPr lang="zh-TW" altLang="en-US" sz="3200" b="1" dirty="0" smtClean="0">
                <a:solidFill>
                  <a:srgbClr val="002060"/>
                </a:solidFill>
                <a:latin typeface="Microsoft YaHei" pitchFamily="34" charset="-122"/>
                <a:ea typeface="Microsoft YaHei" pitchFamily="34" charset="-122"/>
              </a:rPr>
              <a:t>跨</a:t>
            </a:r>
            <a:r>
              <a:rPr lang="zh-TW" altLang="en-US" sz="3200" b="1" dirty="0">
                <a:solidFill>
                  <a:srgbClr val="002060"/>
                </a:solidFill>
                <a:latin typeface="Microsoft YaHei" pitchFamily="34" charset="-122"/>
                <a:ea typeface="Microsoft YaHei" pitchFamily="34" charset="-122"/>
              </a:rPr>
              <a:t>境財富管理時使用離岸公司</a:t>
            </a:r>
            <a:r>
              <a:rPr lang="zh-TW" altLang="en-US" sz="3200" b="1" dirty="0" smtClean="0">
                <a:solidFill>
                  <a:srgbClr val="002060"/>
                </a:solidFill>
                <a:latin typeface="Microsoft YaHei" pitchFamily="34" charset="-122"/>
                <a:ea typeface="Microsoft YaHei" pitchFamily="34" charset="-122"/>
              </a:rPr>
              <a:t>；</a:t>
            </a:r>
            <a:endParaRPr lang="en-US" altLang="zh-TW" sz="3200" b="1" dirty="0" smtClean="0">
              <a:solidFill>
                <a:srgbClr val="002060"/>
              </a:solidFill>
              <a:latin typeface="Microsoft YaHei" pitchFamily="34" charset="-122"/>
              <a:ea typeface="Microsoft YaHei" pitchFamily="34" charset="-122"/>
            </a:endParaRPr>
          </a:p>
          <a:p>
            <a:pPr marL="0" indent="0">
              <a:buNone/>
            </a:pPr>
            <a:r>
              <a:rPr lang="zh-TW" altLang="en-US" sz="3200" b="1" dirty="0" smtClean="0">
                <a:solidFill>
                  <a:srgbClr val="002060"/>
                </a:solidFill>
                <a:latin typeface="Microsoft YaHei" pitchFamily="34" charset="-122"/>
                <a:ea typeface="Microsoft YaHei" pitchFamily="34" charset="-122"/>
              </a:rPr>
              <a:t>離</a:t>
            </a:r>
            <a:r>
              <a:rPr lang="zh-TW" altLang="en-US" sz="3200" b="1" dirty="0">
                <a:solidFill>
                  <a:srgbClr val="002060"/>
                </a:solidFill>
                <a:latin typeface="Microsoft YaHei" pitchFamily="34" charset="-122"/>
                <a:ea typeface="Microsoft YaHei" pitchFamily="34" charset="-122"/>
              </a:rPr>
              <a:t>岸公司的定義及特性</a:t>
            </a:r>
          </a:p>
          <a:p>
            <a:pPr marL="0" indent="0">
              <a:buNone/>
            </a:pPr>
            <a:endParaRPr lang="en-US" altLang="zh-TW" sz="3200" b="1" dirty="0">
              <a:solidFill>
                <a:srgbClr val="002060"/>
              </a:solidFill>
              <a:latin typeface="Microsoft YaHei" pitchFamily="34" charset="-122"/>
              <a:ea typeface="Microsoft YaHei" pitchFamily="34" charset="-122"/>
            </a:endParaRPr>
          </a:p>
        </p:txBody>
      </p:sp>
    </p:spTree>
    <p:extLst>
      <p:ext uri="{BB962C8B-B14F-4D97-AF65-F5344CB8AC3E}">
        <p14:creationId xmlns:p14="http://schemas.microsoft.com/office/powerpoint/2010/main" val="208286474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51520" y="1628800"/>
            <a:ext cx="8568952" cy="3600400"/>
          </a:xfrm>
        </p:spPr>
        <p:txBody>
          <a:bodyPr>
            <a:normAutofit/>
          </a:bodyPr>
          <a:lstStyle/>
          <a:p>
            <a:r>
              <a:rPr lang="zh-TW" altLang="en-US" dirty="0">
                <a:latin typeface="Microsoft YaHei" pitchFamily="34" charset="-122"/>
                <a:ea typeface="Microsoft YaHei" pitchFamily="34" charset="-122"/>
              </a:rPr>
              <a:t>離岸公司的定</a:t>
            </a:r>
            <a:r>
              <a:rPr lang="zh-TW" altLang="en-US" dirty="0" smtClean="0">
                <a:latin typeface="Microsoft YaHei" pitchFamily="34" charset="-122"/>
                <a:ea typeface="Microsoft YaHei" pitchFamily="34" charset="-122"/>
              </a:rPr>
              <a:t>義</a:t>
            </a:r>
            <a:endParaRPr lang="en-US" altLang="zh-TW" dirty="0" smtClean="0">
              <a:latin typeface="Microsoft YaHei" pitchFamily="34" charset="-122"/>
              <a:ea typeface="Microsoft YaHei" pitchFamily="34" charset="-122"/>
            </a:endParaRPr>
          </a:p>
          <a:p>
            <a:endParaRPr lang="zh-TW" altLang="zh-TW" dirty="0">
              <a:latin typeface="Microsoft YaHei" pitchFamily="34" charset="-122"/>
              <a:ea typeface="Microsoft YaHei" pitchFamily="34" charset="-122"/>
            </a:endParaRPr>
          </a:p>
          <a:p>
            <a:pPr lvl="1">
              <a:buNone/>
            </a:pPr>
            <a:r>
              <a:rPr lang="zh-TW" altLang="en-US" dirty="0"/>
              <a:t>離岸公司可以指</a:t>
            </a:r>
            <a:r>
              <a:rPr lang="zh-TW" altLang="en-US" dirty="0" smtClean="0"/>
              <a:t>：</a:t>
            </a:r>
            <a:endParaRPr lang="en-US" altLang="zh-TW" dirty="0" smtClean="0"/>
          </a:p>
          <a:p>
            <a:pPr marL="884238" lvl="3" indent="-342900">
              <a:buFont typeface="Arial" charset="0"/>
              <a:buChar char="■"/>
            </a:pPr>
            <a:r>
              <a:rPr lang="zh-TW" altLang="en-US" dirty="0" smtClean="0">
                <a:solidFill>
                  <a:srgbClr val="190A02"/>
                </a:solidFill>
                <a:latin typeface="Microsoft YaHei" pitchFamily="34" charset="-122"/>
                <a:ea typeface="Microsoft YaHei" pitchFamily="34" charset="-122"/>
                <a:cs typeface="Arial" charset="0"/>
              </a:rPr>
              <a:t>從</a:t>
            </a:r>
            <a:r>
              <a:rPr lang="zh-TW" altLang="en-US" dirty="0">
                <a:solidFill>
                  <a:srgbClr val="190A02"/>
                </a:solidFill>
                <a:latin typeface="Microsoft YaHei" pitchFamily="34" charset="-122"/>
                <a:ea typeface="Microsoft YaHei" pitchFamily="34" charset="-122"/>
                <a:cs typeface="Arial" charset="0"/>
              </a:rPr>
              <a:t>事離岸業務的</a:t>
            </a:r>
            <a:r>
              <a:rPr lang="zh-TW" altLang="en-US" dirty="0" smtClean="0">
                <a:solidFill>
                  <a:srgbClr val="190A02"/>
                </a:solidFill>
                <a:latin typeface="Microsoft YaHei" pitchFamily="34" charset="-122"/>
                <a:ea typeface="Microsoft YaHei" pitchFamily="34" charset="-122"/>
                <a:cs typeface="Arial" charset="0"/>
              </a:rPr>
              <a:t>公司</a:t>
            </a:r>
            <a:endParaRPr lang="en-US" altLang="zh-TW" dirty="0" smtClean="0">
              <a:solidFill>
                <a:srgbClr val="190A02"/>
              </a:solidFill>
              <a:latin typeface="Microsoft YaHei" pitchFamily="34" charset="-122"/>
              <a:ea typeface="Microsoft YaHei" pitchFamily="34" charset="-122"/>
              <a:cs typeface="Arial" charset="0"/>
            </a:endParaRPr>
          </a:p>
          <a:p>
            <a:pPr marL="884238" lvl="3" indent="-342900">
              <a:buFont typeface="Arial" charset="0"/>
              <a:buChar char="■"/>
            </a:pPr>
            <a:r>
              <a:rPr lang="zh-TW" altLang="en-US" dirty="0" smtClean="0">
                <a:solidFill>
                  <a:srgbClr val="190A02"/>
                </a:solidFill>
                <a:latin typeface="Microsoft YaHei" pitchFamily="34" charset="-122"/>
                <a:ea typeface="Microsoft YaHei" pitchFamily="34" charset="-122"/>
                <a:cs typeface="Arial" charset="0"/>
              </a:rPr>
              <a:t>國</a:t>
            </a:r>
            <a:r>
              <a:rPr lang="zh-TW" altLang="en-US" dirty="0">
                <a:solidFill>
                  <a:srgbClr val="190A02"/>
                </a:solidFill>
                <a:latin typeface="Microsoft YaHei" pitchFamily="34" charset="-122"/>
                <a:ea typeface="Microsoft YaHei" pitchFamily="34" charset="-122"/>
                <a:cs typeface="Arial" charset="0"/>
              </a:rPr>
              <a:t>際商務公司，根據成立地的法律註冊，不可從事該地方的經濟活動，亦毋須向該地政府繳稅。國際商務公司獲豁免，毋須在該地交稅，條件是它們不可與該地居民交易。</a:t>
            </a:r>
            <a:endParaRPr lang="zh-TW" altLang="zh-TW" dirty="0">
              <a:solidFill>
                <a:srgbClr val="190A02"/>
              </a:solidFill>
              <a:latin typeface="Microsoft YaHei" pitchFamily="34" charset="-122"/>
              <a:ea typeface="Microsoft YaHei" pitchFamily="34" charset="-122"/>
              <a:cs typeface="Arial" charset="0"/>
            </a:endParaRPr>
          </a:p>
        </p:txBody>
      </p:sp>
      <p:sp>
        <p:nvSpPr>
          <p:cNvPr id="5" name="Title 8"/>
          <p:cNvSpPr txBox="1">
            <a:spLocks/>
          </p:cNvSpPr>
          <p:nvPr/>
        </p:nvSpPr>
        <p:spPr bwMode="auto">
          <a:xfrm>
            <a:off x="214313" y="285750"/>
            <a:ext cx="8715375" cy="928688"/>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zh-TW" altLang="en-US" sz="4000" b="1" kern="0" dirty="0" smtClean="0">
                <a:solidFill>
                  <a:srgbClr val="002060"/>
                </a:solidFill>
                <a:latin typeface="Microsoft YaHei" pitchFamily="34" charset="-122"/>
                <a:ea typeface="Microsoft YaHei" pitchFamily="34" charset="-122"/>
                <a:cs typeface="Arial" charset="0"/>
              </a:rPr>
              <a:t>概念</a:t>
            </a:r>
            <a:endParaRPr lang="zh-TW" altLang="en-US" sz="4000" b="1" kern="0" dirty="0">
              <a:solidFill>
                <a:srgbClr val="002060"/>
              </a:solidFill>
              <a:latin typeface="Microsoft YaHei" pitchFamily="34" charset="-122"/>
              <a:ea typeface="Microsoft YaHei" pitchFamily="34" charset="-122"/>
              <a:cs typeface="Arial" charset="0"/>
            </a:endParaRPr>
          </a:p>
        </p:txBody>
      </p:sp>
    </p:spTree>
    <p:extLst>
      <p:ext uri="{BB962C8B-B14F-4D97-AF65-F5344CB8AC3E}">
        <p14:creationId xmlns:p14="http://schemas.microsoft.com/office/powerpoint/2010/main" val="3978596981"/>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51520" y="1628799"/>
            <a:ext cx="8568952" cy="4371969"/>
          </a:xfrm>
        </p:spPr>
        <p:txBody>
          <a:bodyPr>
            <a:normAutofit/>
          </a:bodyPr>
          <a:lstStyle/>
          <a:p>
            <a:r>
              <a:rPr lang="zh-TW" altLang="en-US" dirty="0">
                <a:latin typeface="Microsoft YaHei" pitchFamily="34" charset="-122"/>
                <a:ea typeface="Microsoft YaHei" pitchFamily="34" charset="-122"/>
              </a:rPr>
              <a:t>一般來說，常見的離岸公司所註冊的管轄區包括百慕達、英屬維爾京群島或開曼群島等避稅天堂，或一些並非完全不用徵稅的中等國家或地區，例如新加坡或香港</a:t>
            </a:r>
            <a:r>
              <a:rPr lang="en-US" altLang="zh-TW" dirty="0">
                <a:latin typeface="Microsoft YaHei" pitchFamily="34" charset="-122"/>
                <a:ea typeface="Microsoft YaHei" pitchFamily="34" charset="-122"/>
              </a:rPr>
              <a:t> </a:t>
            </a:r>
            <a:endParaRPr lang="zh-TW" altLang="zh-TW" dirty="0">
              <a:latin typeface="Microsoft YaHei" pitchFamily="34" charset="-122"/>
              <a:ea typeface="Microsoft YaHei" pitchFamily="34" charset="-122"/>
            </a:endParaRPr>
          </a:p>
          <a:p>
            <a:pPr marL="884238" lvl="3" indent="-342900">
              <a:buFont typeface="Arial" charset="0"/>
              <a:buChar char="■"/>
            </a:pPr>
            <a:r>
              <a:rPr lang="zh-TW" altLang="en-US" dirty="0">
                <a:solidFill>
                  <a:srgbClr val="190A02"/>
                </a:solidFill>
                <a:latin typeface="Microsoft YaHei" pitchFamily="34" charset="-122"/>
                <a:ea typeface="Microsoft YaHei" pitchFamily="34" charset="-122"/>
                <a:cs typeface="Arial" charset="0"/>
              </a:rPr>
              <a:t>美國的特拉華州又如何？</a:t>
            </a:r>
            <a:endParaRPr lang="zh-TW" altLang="zh-TW" dirty="0">
              <a:solidFill>
                <a:srgbClr val="190A02"/>
              </a:solidFill>
              <a:latin typeface="Microsoft YaHei" pitchFamily="34" charset="-122"/>
              <a:ea typeface="Microsoft YaHei" pitchFamily="34" charset="-122"/>
              <a:cs typeface="Arial" charset="0"/>
            </a:endParaRPr>
          </a:p>
          <a:p>
            <a:endParaRPr lang="zh-TW" altLang="zh-TW" dirty="0" smtClean="0"/>
          </a:p>
          <a:p>
            <a:r>
              <a:rPr lang="zh-TW" altLang="en-US" dirty="0">
                <a:latin typeface="Microsoft YaHei" pitchFamily="34" charset="-122"/>
                <a:ea typeface="Microsoft YaHei" pitchFamily="34" charset="-122"/>
              </a:rPr>
              <a:t>離岸公司的特色</a:t>
            </a:r>
            <a:endParaRPr lang="zh-TW" altLang="zh-TW" dirty="0">
              <a:latin typeface="Microsoft YaHei" pitchFamily="34" charset="-122"/>
              <a:ea typeface="Microsoft YaHei" pitchFamily="34" charset="-122"/>
            </a:endParaRPr>
          </a:p>
          <a:p>
            <a:pPr marL="884238" lvl="3" indent="-342900">
              <a:buFont typeface="Arial" charset="0"/>
              <a:buChar char="■"/>
            </a:pPr>
            <a:r>
              <a:rPr lang="zh-TW" altLang="en-US" dirty="0">
                <a:solidFill>
                  <a:srgbClr val="190A02"/>
                </a:solidFill>
                <a:latin typeface="Microsoft YaHei" pitchFamily="34" charset="-122"/>
                <a:ea typeface="Microsoft YaHei" pitchFamily="34" charset="-122"/>
                <a:cs typeface="Arial" charset="0"/>
              </a:rPr>
              <a:t>毋須向來源地政府繳</a:t>
            </a:r>
            <a:r>
              <a:rPr lang="zh-TW" altLang="en-US" dirty="0" smtClean="0">
                <a:solidFill>
                  <a:srgbClr val="190A02"/>
                </a:solidFill>
                <a:latin typeface="Microsoft YaHei" pitchFamily="34" charset="-122"/>
                <a:ea typeface="Microsoft YaHei" pitchFamily="34" charset="-122"/>
                <a:cs typeface="Arial" charset="0"/>
              </a:rPr>
              <a:t>稅</a:t>
            </a:r>
            <a:endParaRPr lang="en-US" altLang="zh-TW" dirty="0" smtClean="0">
              <a:solidFill>
                <a:srgbClr val="190A02"/>
              </a:solidFill>
              <a:latin typeface="Microsoft YaHei" pitchFamily="34" charset="-122"/>
              <a:ea typeface="Microsoft YaHei" pitchFamily="34" charset="-122"/>
              <a:cs typeface="Arial" charset="0"/>
            </a:endParaRPr>
          </a:p>
          <a:p>
            <a:pPr marL="884238" lvl="3" indent="-342900">
              <a:buFont typeface="Arial" charset="0"/>
              <a:buChar char="■"/>
            </a:pPr>
            <a:r>
              <a:rPr lang="zh-TW" altLang="en-US" dirty="0" smtClean="0">
                <a:solidFill>
                  <a:srgbClr val="190A02"/>
                </a:solidFill>
                <a:latin typeface="Microsoft YaHei" pitchFamily="34" charset="-122"/>
                <a:ea typeface="Microsoft YaHei" pitchFamily="34" charset="-122"/>
                <a:cs typeface="Arial" charset="0"/>
              </a:rPr>
              <a:t>公司</a:t>
            </a:r>
            <a:r>
              <a:rPr lang="zh-TW" altLang="en-US" dirty="0">
                <a:solidFill>
                  <a:srgbClr val="190A02"/>
                </a:solidFill>
                <a:latin typeface="Microsoft YaHei" pitchFamily="34" charset="-122"/>
                <a:ea typeface="Microsoft YaHei" pitchFamily="34" charset="-122"/>
                <a:cs typeface="Arial" charset="0"/>
              </a:rPr>
              <a:t>架構的設計可增加商業靈</a:t>
            </a:r>
            <a:r>
              <a:rPr lang="zh-TW" altLang="en-US" dirty="0" smtClean="0">
                <a:solidFill>
                  <a:srgbClr val="190A02"/>
                </a:solidFill>
                <a:latin typeface="Microsoft YaHei" pitchFamily="34" charset="-122"/>
                <a:ea typeface="Microsoft YaHei" pitchFamily="34" charset="-122"/>
                <a:cs typeface="Arial" charset="0"/>
              </a:rPr>
              <a:t>活性</a:t>
            </a:r>
            <a:endParaRPr lang="en-US" altLang="zh-TW" dirty="0" smtClean="0">
              <a:solidFill>
                <a:srgbClr val="190A02"/>
              </a:solidFill>
              <a:latin typeface="Microsoft YaHei" pitchFamily="34" charset="-122"/>
              <a:ea typeface="Microsoft YaHei" pitchFamily="34" charset="-122"/>
              <a:cs typeface="Arial" charset="0"/>
            </a:endParaRPr>
          </a:p>
          <a:p>
            <a:pPr marL="884238" lvl="3" indent="-342900">
              <a:buFont typeface="Arial" charset="0"/>
              <a:buChar char="■"/>
            </a:pPr>
            <a:r>
              <a:rPr lang="zh-TW" altLang="en-US" dirty="0" smtClean="0">
                <a:solidFill>
                  <a:srgbClr val="190A02"/>
                </a:solidFill>
                <a:latin typeface="Microsoft YaHei" pitchFamily="34" charset="-122"/>
                <a:ea typeface="Microsoft YaHei" pitchFamily="34" charset="-122"/>
                <a:cs typeface="Arial" charset="0"/>
              </a:rPr>
              <a:t>對</a:t>
            </a:r>
            <a:r>
              <a:rPr lang="zh-TW" altLang="en-US" dirty="0">
                <a:solidFill>
                  <a:srgbClr val="190A02"/>
                </a:solidFill>
                <a:latin typeface="Microsoft YaHei" pitchFamily="34" charset="-122"/>
                <a:ea typeface="Microsoft YaHei" pitchFamily="34" charset="-122"/>
                <a:cs typeface="Arial" charset="0"/>
              </a:rPr>
              <a:t>商業活動的監管，通常較在發達國家輕</a:t>
            </a:r>
            <a:r>
              <a:rPr lang="zh-TW" altLang="en-US" dirty="0" smtClean="0">
                <a:solidFill>
                  <a:srgbClr val="190A02"/>
                </a:solidFill>
                <a:latin typeface="Microsoft YaHei" pitchFamily="34" charset="-122"/>
                <a:ea typeface="Microsoft YaHei" pitchFamily="34" charset="-122"/>
                <a:cs typeface="Arial" charset="0"/>
              </a:rPr>
              <a:t>鬆</a:t>
            </a:r>
            <a:endParaRPr lang="en-US" altLang="zh-TW" dirty="0" smtClean="0">
              <a:solidFill>
                <a:srgbClr val="190A02"/>
              </a:solidFill>
              <a:latin typeface="Microsoft YaHei" pitchFamily="34" charset="-122"/>
              <a:ea typeface="Microsoft YaHei" pitchFamily="34" charset="-122"/>
              <a:cs typeface="Arial" charset="0"/>
            </a:endParaRPr>
          </a:p>
          <a:p>
            <a:pPr marL="884238" lvl="3" indent="-342900">
              <a:buFont typeface="Arial" charset="0"/>
              <a:buChar char="■"/>
            </a:pPr>
            <a:r>
              <a:rPr lang="zh-TW" altLang="en-US" dirty="0" smtClean="0">
                <a:solidFill>
                  <a:srgbClr val="190A02"/>
                </a:solidFill>
                <a:latin typeface="Microsoft YaHei" pitchFamily="34" charset="-122"/>
                <a:ea typeface="Microsoft YaHei" pitchFamily="34" charset="-122"/>
                <a:cs typeface="Arial" charset="0"/>
              </a:rPr>
              <a:t>與</a:t>
            </a:r>
            <a:r>
              <a:rPr lang="zh-TW" altLang="en-US" dirty="0">
                <a:solidFill>
                  <a:srgbClr val="190A02"/>
                </a:solidFill>
                <a:latin typeface="Microsoft YaHei" pitchFamily="34" charset="-122"/>
                <a:ea typeface="Microsoft YaHei" pitchFamily="34" charset="-122"/>
                <a:cs typeface="Arial" charset="0"/>
              </a:rPr>
              <a:t>最終有得益的擁有人的保密狀態</a:t>
            </a:r>
            <a:endParaRPr lang="zh-TW" altLang="zh-TW" dirty="0">
              <a:solidFill>
                <a:srgbClr val="190A02"/>
              </a:solidFill>
              <a:latin typeface="Microsoft YaHei" pitchFamily="34" charset="-122"/>
              <a:ea typeface="Microsoft YaHei" pitchFamily="34" charset="-122"/>
              <a:cs typeface="Arial" charset="0"/>
            </a:endParaRPr>
          </a:p>
        </p:txBody>
      </p:sp>
      <p:sp>
        <p:nvSpPr>
          <p:cNvPr id="5" name="Title 8"/>
          <p:cNvSpPr txBox="1">
            <a:spLocks/>
          </p:cNvSpPr>
          <p:nvPr/>
        </p:nvSpPr>
        <p:spPr bwMode="auto">
          <a:xfrm>
            <a:off x="214313" y="285750"/>
            <a:ext cx="8715375" cy="928688"/>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zh-TW" altLang="en-US" sz="4000" b="1" kern="0" dirty="0" smtClean="0">
                <a:solidFill>
                  <a:srgbClr val="002060"/>
                </a:solidFill>
                <a:latin typeface="Microsoft YaHei" pitchFamily="34" charset="-122"/>
                <a:ea typeface="Microsoft YaHei" pitchFamily="34" charset="-122"/>
                <a:cs typeface="Arial" charset="0"/>
              </a:rPr>
              <a:t>概念</a:t>
            </a:r>
            <a:r>
              <a:rPr lang="zh-TW" altLang="en-US" sz="4000" b="1" kern="0" dirty="0">
                <a:solidFill>
                  <a:srgbClr val="002060"/>
                </a:solidFill>
                <a:latin typeface="Microsoft YaHei" pitchFamily="34" charset="-122"/>
                <a:ea typeface="Microsoft YaHei" pitchFamily="34" charset="-122"/>
                <a:cs typeface="Arial" charset="0"/>
              </a:rPr>
              <a:t>（續）</a:t>
            </a:r>
          </a:p>
        </p:txBody>
      </p:sp>
    </p:spTree>
    <p:extLst>
      <p:ext uri="{BB962C8B-B14F-4D97-AF65-F5344CB8AC3E}">
        <p14:creationId xmlns:p14="http://schemas.microsoft.com/office/powerpoint/2010/main" val="2647655178"/>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51520" y="1628800"/>
            <a:ext cx="8568952" cy="3600400"/>
          </a:xfrm>
        </p:spPr>
        <p:txBody>
          <a:bodyPr>
            <a:normAutofit/>
          </a:bodyPr>
          <a:lstStyle/>
          <a:p>
            <a:r>
              <a:rPr lang="zh-TW" altLang="en-US" dirty="0">
                <a:latin typeface="Microsoft YaHei" pitchFamily="34" charset="-122"/>
                <a:ea typeface="Microsoft YaHei" pitchFamily="34" charset="-122"/>
              </a:rPr>
              <a:t>離岸公司的使用</a:t>
            </a:r>
            <a:endParaRPr lang="en-US" altLang="zh-TW" dirty="0">
              <a:latin typeface="Microsoft YaHei" pitchFamily="34" charset="-122"/>
              <a:ea typeface="Microsoft YaHei" pitchFamily="34" charset="-122"/>
            </a:endParaRPr>
          </a:p>
          <a:p>
            <a:pPr marL="884238" lvl="3" indent="-342900">
              <a:buFont typeface="Arial" charset="0"/>
              <a:buChar char="■"/>
            </a:pPr>
            <a:r>
              <a:rPr lang="zh-TW" altLang="en-US" dirty="0" smtClean="0">
                <a:solidFill>
                  <a:srgbClr val="190A02"/>
                </a:solidFill>
                <a:latin typeface="Microsoft YaHei" pitchFamily="34" charset="-122"/>
                <a:ea typeface="Microsoft YaHei" pitchFamily="34" charset="-122"/>
                <a:cs typeface="Arial" charset="0"/>
              </a:rPr>
              <a:t>離</a:t>
            </a:r>
            <a:r>
              <a:rPr lang="zh-TW" altLang="en-US" dirty="0">
                <a:solidFill>
                  <a:srgbClr val="190A02"/>
                </a:solidFill>
                <a:latin typeface="Microsoft YaHei" pitchFamily="34" charset="-122"/>
                <a:ea typeface="Microsoft YaHei" pitchFamily="34" charset="-122"/>
                <a:cs typeface="Arial" charset="0"/>
              </a:rPr>
              <a:t>岸公司可用作不同的商務或私人用途。有人指離岸公司被利用作洗黑錢、逃稅、詐騙或其他白領罪行。</a:t>
            </a:r>
            <a:r>
              <a:rPr lang="en-US" altLang="zh-TW" dirty="0">
                <a:solidFill>
                  <a:srgbClr val="190A02"/>
                </a:solidFill>
                <a:latin typeface="Microsoft YaHei" pitchFamily="34" charset="-122"/>
                <a:ea typeface="Microsoft YaHei" pitchFamily="34" charset="-122"/>
                <a:cs typeface="Arial" charset="0"/>
              </a:rPr>
              <a:t> </a:t>
            </a:r>
            <a:endParaRPr lang="zh-TW" altLang="zh-TW" dirty="0">
              <a:solidFill>
                <a:srgbClr val="190A02"/>
              </a:solidFill>
              <a:latin typeface="Microsoft YaHei" pitchFamily="34" charset="-122"/>
              <a:ea typeface="Microsoft YaHei" pitchFamily="34" charset="-122"/>
              <a:cs typeface="Arial" charset="0"/>
            </a:endParaRPr>
          </a:p>
          <a:p>
            <a:pPr marL="884238" lvl="3" indent="-342900">
              <a:buFont typeface="Arial" charset="0"/>
              <a:buChar char="■"/>
            </a:pPr>
            <a:r>
              <a:rPr lang="zh-TW" altLang="en-US" dirty="0" smtClean="0">
                <a:solidFill>
                  <a:srgbClr val="190A02"/>
                </a:solidFill>
                <a:latin typeface="Microsoft YaHei" pitchFamily="34" charset="-122"/>
                <a:ea typeface="Microsoft YaHei" pitchFamily="34" charset="-122"/>
                <a:cs typeface="Arial" charset="0"/>
              </a:rPr>
              <a:t>離</a:t>
            </a:r>
            <a:r>
              <a:rPr lang="zh-TW" altLang="en-US" dirty="0">
                <a:solidFill>
                  <a:srgbClr val="190A02"/>
                </a:solidFill>
                <a:latin typeface="Microsoft YaHei" pitchFamily="34" charset="-122"/>
                <a:ea typeface="Microsoft YaHei" pitchFamily="34" charset="-122"/>
                <a:cs typeface="Arial" charset="0"/>
              </a:rPr>
              <a:t>岸公司可用於各式各樣的商業交易，例如控股公司、合資公司或上市。</a:t>
            </a:r>
            <a:r>
              <a:rPr lang="en-US" altLang="zh-TW" dirty="0">
                <a:solidFill>
                  <a:srgbClr val="190A02"/>
                </a:solidFill>
                <a:latin typeface="Microsoft YaHei" pitchFamily="34" charset="-122"/>
                <a:ea typeface="Microsoft YaHei" pitchFamily="34" charset="-122"/>
                <a:cs typeface="Arial" charset="0"/>
              </a:rPr>
              <a:t> </a:t>
            </a:r>
            <a:endParaRPr lang="zh-TW" altLang="zh-TW" dirty="0">
              <a:solidFill>
                <a:srgbClr val="190A02"/>
              </a:solidFill>
              <a:latin typeface="Microsoft YaHei" pitchFamily="34" charset="-122"/>
              <a:ea typeface="Microsoft YaHei" pitchFamily="34" charset="-122"/>
              <a:cs typeface="Arial" charset="0"/>
            </a:endParaRPr>
          </a:p>
          <a:p>
            <a:pPr marL="884238" lvl="3" indent="-342900">
              <a:buFont typeface="Arial" charset="0"/>
              <a:buChar char="■"/>
            </a:pPr>
            <a:r>
              <a:rPr lang="zh-TW" altLang="en-US" dirty="0" smtClean="0">
                <a:solidFill>
                  <a:srgbClr val="190A02"/>
                </a:solidFill>
                <a:latin typeface="Microsoft YaHei" pitchFamily="34" charset="-122"/>
                <a:ea typeface="Microsoft YaHei" pitchFamily="34" charset="-122"/>
                <a:cs typeface="Arial" charset="0"/>
              </a:rPr>
              <a:t>稅</a:t>
            </a:r>
            <a:r>
              <a:rPr lang="zh-TW" altLang="en-US" dirty="0">
                <a:solidFill>
                  <a:srgbClr val="190A02"/>
                </a:solidFill>
                <a:latin typeface="Microsoft YaHei" pitchFamily="34" charset="-122"/>
                <a:ea typeface="Microsoft YaHei" pitchFamily="34" charset="-122"/>
                <a:cs typeface="Arial" charset="0"/>
              </a:rPr>
              <a:t>務策劃、逃稅</a:t>
            </a:r>
            <a:endParaRPr lang="zh-TW" altLang="zh-TW" dirty="0">
              <a:solidFill>
                <a:srgbClr val="190A02"/>
              </a:solidFill>
              <a:latin typeface="Microsoft YaHei" pitchFamily="34" charset="-122"/>
              <a:ea typeface="Microsoft YaHei" pitchFamily="34" charset="-122"/>
              <a:cs typeface="Arial" charset="0"/>
            </a:endParaRPr>
          </a:p>
        </p:txBody>
      </p:sp>
      <p:sp>
        <p:nvSpPr>
          <p:cNvPr id="5" name="Title 8"/>
          <p:cNvSpPr txBox="1">
            <a:spLocks/>
          </p:cNvSpPr>
          <p:nvPr/>
        </p:nvSpPr>
        <p:spPr bwMode="auto">
          <a:xfrm>
            <a:off x="214313" y="285750"/>
            <a:ext cx="8715375" cy="928688"/>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zh-TW" altLang="en-US" sz="4000" b="1" kern="0" dirty="0" smtClean="0">
                <a:solidFill>
                  <a:srgbClr val="002060"/>
                </a:solidFill>
                <a:latin typeface="Microsoft YaHei" pitchFamily="34" charset="-122"/>
                <a:ea typeface="Microsoft YaHei" pitchFamily="34" charset="-122"/>
                <a:cs typeface="Arial" charset="0"/>
              </a:rPr>
              <a:t>概念</a:t>
            </a:r>
            <a:r>
              <a:rPr lang="zh-TW" altLang="en-US" sz="4000" b="1" kern="0" dirty="0">
                <a:solidFill>
                  <a:srgbClr val="002060"/>
                </a:solidFill>
                <a:latin typeface="Microsoft YaHei" pitchFamily="34" charset="-122"/>
                <a:ea typeface="Microsoft YaHei" pitchFamily="34" charset="-122"/>
                <a:cs typeface="Arial" charset="0"/>
              </a:rPr>
              <a:t>（續）</a:t>
            </a:r>
          </a:p>
        </p:txBody>
      </p:sp>
    </p:spTree>
    <p:extLst>
      <p:ext uri="{BB962C8B-B14F-4D97-AF65-F5344CB8AC3E}">
        <p14:creationId xmlns:p14="http://schemas.microsoft.com/office/powerpoint/2010/main" val="3781192851"/>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214414" y="2285993"/>
            <a:ext cx="7102002" cy="2000265"/>
          </a:xfrm>
        </p:spPr>
        <p:txBody>
          <a:bodyPr anchor="ctr">
            <a:noAutofit/>
          </a:bodyPr>
          <a:lstStyle/>
          <a:p>
            <a:pPr marL="0" indent="0">
              <a:buNone/>
            </a:pPr>
            <a:r>
              <a:rPr lang="zh-TW" altLang="en-US" sz="3200" b="1" dirty="0" smtClean="0">
                <a:solidFill>
                  <a:srgbClr val="002060"/>
                </a:solidFill>
                <a:latin typeface="Microsoft YaHei" pitchFamily="34" charset="-122"/>
                <a:ea typeface="Microsoft YaHei" pitchFamily="34" charset="-122"/>
              </a:rPr>
              <a:t>全球</a:t>
            </a:r>
            <a:r>
              <a:rPr lang="zh-TW" altLang="en-US" sz="3200" b="1" dirty="0">
                <a:solidFill>
                  <a:srgbClr val="002060"/>
                </a:solidFill>
                <a:latin typeface="Microsoft YaHei" pitchFamily="34" charset="-122"/>
                <a:ea typeface="Microsoft YaHei" pitchFamily="34" charset="-122"/>
              </a:rPr>
              <a:t>反洗黑錢工作</a:t>
            </a:r>
            <a:r>
              <a:rPr lang="zh-TW" altLang="en-US" sz="3200" b="1" dirty="0" smtClean="0">
                <a:solidFill>
                  <a:srgbClr val="002060"/>
                </a:solidFill>
                <a:latin typeface="Microsoft YaHei" pitchFamily="34" charset="-122"/>
                <a:ea typeface="Microsoft YaHei" pitchFamily="34" charset="-122"/>
              </a:rPr>
              <a:t>：</a:t>
            </a:r>
            <a:endParaRPr lang="en-US" altLang="zh-TW" sz="3200" b="1" dirty="0" smtClean="0">
              <a:solidFill>
                <a:srgbClr val="002060"/>
              </a:solidFill>
              <a:latin typeface="Microsoft YaHei" pitchFamily="34" charset="-122"/>
              <a:ea typeface="Microsoft YaHei" pitchFamily="34" charset="-122"/>
            </a:endParaRPr>
          </a:p>
          <a:p>
            <a:pPr marL="0" indent="0">
              <a:buNone/>
            </a:pPr>
            <a:r>
              <a:rPr lang="zh-TW" altLang="en-US" sz="3200" b="1" dirty="0" smtClean="0">
                <a:solidFill>
                  <a:srgbClr val="002060"/>
                </a:solidFill>
                <a:latin typeface="Microsoft YaHei" pitchFamily="34" charset="-122"/>
                <a:ea typeface="Microsoft YaHei" pitchFamily="34" charset="-122"/>
              </a:rPr>
              <a:t>犯罪</a:t>
            </a:r>
            <a:r>
              <a:rPr lang="zh-TW" altLang="en-US" sz="3200" b="1" dirty="0">
                <a:solidFill>
                  <a:srgbClr val="002060"/>
                </a:solidFill>
                <a:latin typeface="Microsoft YaHei" pitchFamily="34" charset="-122"/>
                <a:ea typeface="Microsoft YaHei" pitchFamily="34" charset="-122"/>
              </a:rPr>
              <a:t>收益、打擊恐怖份子資金籌集、逃稅、帳戶訊息互換、共同匯報標準、美國</a:t>
            </a:r>
            <a:r>
              <a:rPr lang="en-US" altLang="zh-TW" sz="3200" b="1" dirty="0">
                <a:solidFill>
                  <a:srgbClr val="002060"/>
                </a:solidFill>
                <a:latin typeface="Microsoft YaHei" pitchFamily="34" charset="-122"/>
                <a:ea typeface="Microsoft YaHei" pitchFamily="34" charset="-122"/>
              </a:rPr>
              <a:t>《</a:t>
            </a:r>
            <a:r>
              <a:rPr lang="zh-TW" altLang="en-US" sz="3200" b="1" dirty="0">
                <a:solidFill>
                  <a:srgbClr val="002060"/>
                </a:solidFill>
                <a:latin typeface="Microsoft YaHei" pitchFamily="34" charset="-122"/>
                <a:ea typeface="Microsoft YaHei" pitchFamily="34" charset="-122"/>
              </a:rPr>
              <a:t>海外帳戶稅收合規法案</a:t>
            </a:r>
            <a:r>
              <a:rPr lang="en-US" altLang="zh-TW" sz="3200" b="1" dirty="0" smtClean="0">
                <a:solidFill>
                  <a:srgbClr val="002060"/>
                </a:solidFill>
                <a:latin typeface="Microsoft YaHei" pitchFamily="34" charset="-122"/>
                <a:ea typeface="Microsoft YaHei" pitchFamily="34" charset="-122"/>
              </a:rPr>
              <a:t>》</a:t>
            </a:r>
            <a:endParaRPr lang="zh-TW" altLang="en-US" sz="3200" b="1" dirty="0">
              <a:solidFill>
                <a:srgbClr val="002060"/>
              </a:solidFill>
              <a:latin typeface="Microsoft YaHei" pitchFamily="34" charset="-122"/>
              <a:ea typeface="Microsoft YaHei" pitchFamily="34" charset="-122"/>
            </a:endParaRPr>
          </a:p>
          <a:p>
            <a:pPr marL="0" indent="0">
              <a:buNone/>
            </a:pPr>
            <a:endParaRPr lang="en-US" altLang="zh-TW" sz="3200" b="1" dirty="0">
              <a:solidFill>
                <a:srgbClr val="002060"/>
              </a:solidFill>
              <a:latin typeface="Microsoft YaHei" pitchFamily="34" charset="-122"/>
              <a:ea typeface="Microsoft YaHei" pitchFamily="34" charset="-122"/>
            </a:endParaRPr>
          </a:p>
        </p:txBody>
      </p:sp>
    </p:spTree>
    <p:extLst>
      <p:ext uri="{BB962C8B-B14F-4D97-AF65-F5344CB8AC3E}">
        <p14:creationId xmlns:p14="http://schemas.microsoft.com/office/powerpoint/2010/main" val="321740574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23528" y="1484784"/>
            <a:ext cx="8607330" cy="4525963"/>
          </a:xfrm>
        </p:spPr>
        <p:txBody>
          <a:bodyPr>
            <a:noAutofit/>
          </a:bodyPr>
          <a:lstStyle/>
          <a:p>
            <a:pPr marL="342900" lvl="1" indent="-342900">
              <a:buFont typeface="Arial" charset="0"/>
              <a:buChar char="■"/>
            </a:pPr>
            <a:r>
              <a:rPr lang="zh-TW" altLang="en-US" dirty="0">
                <a:solidFill>
                  <a:srgbClr val="190A02"/>
                </a:solidFill>
                <a:latin typeface="Microsoft YaHei" pitchFamily="34" charset="-122"/>
                <a:ea typeface="Microsoft YaHei" pitchFamily="34" charset="-122"/>
                <a:cs typeface="Arial" charset="0"/>
              </a:rPr>
              <a:t>簡介香港法律制度；遺產繼承法律、遺囑、強制繼承</a:t>
            </a:r>
            <a:r>
              <a:rPr lang="zh-TW" altLang="en-US" dirty="0" smtClean="0">
                <a:solidFill>
                  <a:srgbClr val="190A02"/>
                </a:solidFill>
                <a:latin typeface="Microsoft YaHei" pitchFamily="34" charset="-122"/>
                <a:ea typeface="Microsoft YaHei" pitchFamily="34" charset="-122"/>
                <a:cs typeface="Arial" charset="0"/>
              </a:rPr>
              <a:t>事宜</a:t>
            </a:r>
            <a:endParaRPr lang="en-US" altLang="zh-TW" dirty="0" smtClean="0">
              <a:solidFill>
                <a:srgbClr val="190A02"/>
              </a:solidFill>
              <a:latin typeface="Microsoft YaHei" pitchFamily="34" charset="-122"/>
              <a:ea typeface="Microsoft YaHei" pitchFamily="34" charset="-122"/>
              <a:cs typeface="Arial" charset="0"/>
            </a:endParaRPr>
          </a:p>
          <a:p>
            <a:pPr marL="342900" lvl="1" indent="-342900">
              <a:buFont typeface="Arial" charset="0"/>
              <a:buChar char="■"/>
            </a:pPr>
            <a:endParaRPr lang="zh-TW" altLang="en-US" dirty="0">
              <a:solidFill>
                <a:srgbClr val="190A02"/>
              </a:solidFill>
              <a:latin typeface="Microsoft YaHei" pitchFamily="34" charset="-122"/>
              <a:ea typeface="Microsoft YaHei" pitchFamily="34" charset="-122"/>
              <a:cs typeface="Arial" charset="0"/>
            </a:endParaRPr>
          </a:p>
          <a:p>
            <a:pPr marL="342900" lvl="1" indent="-342900">
              <a:buFont typeface="Arial" charset="0"/>
              <a:buChar char="■"/>
            </a:pPr>
            <a:r>
              <a:rPr lang="zh-TW" altLang="en-US" dirty="0">
                <a:solidFill>
                  <a:srgbClr val="190A02"/>
                </a:solidFill>
                <a:latin typeface="Microsoft YaHei" pitchFamily="34" charset="-122"/>
                <a:ea typeface="Microsoft YaHei" pitchFamily="34" charset="-122"/>
                <a:cs typeface="Arial" charset="0"/>
              </a:rPr>
              <a:t>普通法信託概念：信託人、受託人、受益人；遺產規</a:t>
            </a:r>
            <a:r>
              <a:rPr lang="zh-TW" altLang="en-US" dirty="0" smtClean="0">
                <a:solidFill>
                  <a:srgbClr val="190A02"/>
                </a:solidFill>
                <a:latin typeface="Microsoft YaHei" pitchFamily="34" charset="-122"/>
                <a:ea typeface="Microsoft YaHei" pitchFamily="34" charset="-122"/>
                <a:cs typeface="Arial" charset="0"/>
              </a:rPr>
              <a:t>劃</a:t>
            </a:r>
            <a:endParaRPr lang="en-US" altLang="zh-TW" dirty="0" smtClean="0">
              <a:solidFill>
                <a:srgbClr val="190A02"/>
              </a:solidFill>
              <a:latin typeface="Microsoft YaHei" pitchFamily="34" charset="-122"/>
              <a:ea typeface="Microsoft YaHei" pitchFamily="34" charset="-122"/>
              <a:cs typeface="Arial" charset="0"/>
            </a:endParaRPr>
          </a:p>
          <a:p>
            <a:pPr marL="342900" lvl="1" indent="-342900">
              <a:buFont typeface="Arial" charset="0"/>
              <a:buChar char="■"/>
            </a:pPr>
            <a:endParaRPr lang="zh-TW" altLang="en-US" dirty="0">
              <a:solidFill>
                <a:srgbClr val="190A02"/>
              </a:solidFill>
              <a:latin typeface="Microsoft YaHei" pitchFamily="34" charset="-122"/>
              <a:ea typeface="Microsoft YaHei" pitchFamily="34" charset="-122"/>
              <a:cs typeface="Arial" charset="0"/>
            </a:endParaRPr>
          </a:p>
          <a:p>
            <a:pPr marL="342900" lvl="1" indent="-342900">
              <a:buFont typeface="Arial" charset="0"/>
              <a:buChar char="■"/>
            </a:pPr>
            <a:r>
              <a:rPr lang="zh-TW" altLang="en-US" dirty="0">
                <a:solidFill>
                  <a:srgbClr val="190A02"/>
                </a:solidFill>
                <a:latin typeface="Microsoft YaHei" pitchFamily="34" charset="-122"/>
                <a:ea typeface="Microsoft YaHei" pitchFamily="34" charset="-122"/>
                <a:cs typeface="Arial" charset="0"/>
              </a:rPr>
              <a:t>不同形式的信託（固定信託、全權信託、目的信託、慈善信託）和實體（私人基金、民法信託）；司法管轄區的選</a:t>
            </a:r>
            <a:r>
              <a:rPr lang="zh-TW" altLang="en-US" dirty="0" smtClean="0">
                <a:solidFill>
                  <a:srgbClr val="190A02"/>
                </a:solidFill>
                <a:latin typeface="Microsoft YaHei" pitchFamily="34" charset="-122"/>
                <a:ea typeface="Microsoft YaHei" pitchFamily="34" charset="-122"/>
                <a:cs typeface="Arial" charset="0"/>
              </a:rPr>
              <a:t>擇</a:t>
            </a:r>
            <a:endParaRPr lang="en-US" altLang="zh-TW" dirty="0" smtClean="0">
              <a:solidFill>
                <a:srgbClr val="190A02"/>
              </a:solidFill>
              <a:latin typeface="Microsoft YaHei" pitchFamily="34" charset="-122"/>
              <a:ea typeface="Microsoft YaHei" pitchFamily="34" charset="-122"/>
              <a:cs typeface="Arial" charset="0"/>
            </a:endParaRPr>
          </a:p>
          <a:p>
            <a:pPr marL="342900" lvl="1" indent="-342900">
              <a:buFont typeface="Arial" charset="0"/>
              <a:buChar char="■"/>
            </a:pPr>
            <a:endParaRPr lang="zh-TW" altLang="en-US" dirty="0">
              <a:solidFill>
                <a:srgbClr val="190A02"/>
              </a:solidFill>
              <a:latin typeface="Microsoft YaHei" pitchFamily="34" charset="-122"/>
              <a:ea typeface="Microsoft YaHei" pitchFamily="34" charset="-122"/>
              <a:cs typeface="Arial" charset="0"/>
            </a:endParaRPr>
          </a:p>
          <a:p>
            <a:pPr marL="342900" lvl="1" indent="-342900">
              <a:buFont typeface="Arial" charset="0"/>
              <a:buChar char="■"/>
            </a:pPr>
            <a:r>
              <a:rPr lang="zh-TW" altLang="en-US" dirty="0">
                <a:solidFill>
                  <a:srgbClr val="190A02"/>
                </a:solidFill>
                <a:latin typeface="Microsoft YaHei" pitchFamily="34" charset="-122"/>
                <a:ea typeface="Microsoft YaHei" pitchFamily="34" charset="-122"/>
                <a:cs typeface="Arial" charset="0"/>
              </a:rPr>
              <a:t>資產類別（現金、房地產、債券、股權（私人或上市）、衍生工具及其他產</a:t>
            </a:r>
            <a:r>
              <a:rPr lang="zh-TW" altLang="en-US" dirty="0" smtClean="0">
                <a:solidFill>
                  <a:srgbClr val="190A02"/>
                </a:solidFill>
                <a:latin typeface="Microsoft YaHei" pitchFamily="34" charset="-122"/>
                <a:ea typeface="Microsoft YaHei" pitchFamily="34" charset="-122"/>
                <a:cs typeface="Arial" charset="0"/>
              </a:rPr>
              <a:t>品</a:t>
            </a:r>
            <a:endParaRPr lang="en-US" altLang="zh-TW" dirty="0" smtClean="0">
              <a:solidFill>
                <a:srgbClr val="190A02"/>
              </a:solidFill>
              <a:latin typeface="Microsoft YaHei" pitchFamily="34" charset="-122"/>
              <a:ea typeface="Microsoft YaHei" pitchFamily="34" charset="-122"/>
              <a:cs typeface="Arial" charset="0"/>
            </a:endParaRPr>
          </a:p>
          <a:p>
            <a:pPr marL="342900" lvl="1" indent="-342900">
              <a:buFont typeface="Arial" charset="0"/>
              <a:buChar char="■"/>
            </a:pPr>
            <a:endParaRPr lang="zh-TW" altLang="en-US" dirty="0">
              <a:solidFill>
                <a:srgbClr val="190A02"/>
              </a:solidFill>
              <a:latin typeface="Microsoft YaHei" pitchFamily="34" charset="-122"/>
              <a:ea typeface="Microsoft YaHei" pitchFamily="34" charset="-122"/>
              <a:cs typeface="Arial" charset="0"/>
            </a:endParaRPr>
          </a:p>
          <a:p>
            <a:pPr marL="342900" lvl="1" indent="-342900">
              <a:buFont typeface="Arial" charset="0"/>
              <a:buChar char="■"/>
            </a:pPr>
            <a:r>
              <a:rPr lang="zh-TW" altLang="en-US" dirty="0">
                <a:solidFill>
                  <a:srgbClr val="190A02"/>
                </a:solidFill>
                <a:latin typeface="Microsoft YaHei" pitchFamily="34" charset="-122"/>
                <a:ea typeface="Microsoft YaHei" pitchFamily="34" charset="-122"/>
                <a:cs typeface="Arial" charset="0"/>
              </a:rPr>
              <a:t>跨境財富管理時使用離岸公司；離岸公司的定義及</a:t>
            </a:r>
            <a:r>
              <a:rPr lang="zh-TW" altLang="en-US" dirty="0" smtClean="0">
                <a:solidFill>
                  <a:srgbClr val="190A02"/>
                </a:solidFill>
                <a:latin typeface="Microsoft YaHei" pitchFamily="34" charset="-122"/>
                <a:ea typeface="Microsoft YaHei" pitchFamily="34" charset="-122"/>
                <a:cs typeface="Arial" charset="0"/>
              </a:rPr>
              <a:t>特性</a:t>
            </a:r>
            <a:endParaRPr lang="en-US" altLang="zh-TW" dirty="0" smtClean="0">
              <a:solidFill>
                <a:srgbClr val="190A02"/>
              </a:solidFill>
              <a:latin typeface="Microsoft YaHei" pitchFamily="34" charset="-122"/>
              <a:ea typeface="Microsoft YaHei" pitchFamily="34" charset="-122"/>
              <a:cs typeface="Arial" charset="0"/>
            </a:endParaRPr>
          </a:p>
          <a:p>
            <a:pPr marL="342900" lvl="1" indent="-342900">
              <a:buFont typeface="Arial" charset="0"/>
              <a:buChar char="■"/>
            </a:pPr>
            <a:endParaRPr lang="zh-TW" altLang="en-US" dirty="0">
              <a:solidFill>
                <a:srgbClr val="190A02"/>
              </a:solidFill>
              <a:latin typeface="Microsoft YaHei" pitchFamily="34" charset="-122"/>
              <a:ea typeface="Microsoft YaHei" pitchFamily="34" charset="-122"/>
              <a:cs typeface="Arial" charset="0"/>
            </a:endParaRPr>
          </a:p>
          <a:p>
            <a:pPr marL="342900" lvl="1" indent="-342900">
              <a:buFont typeface="Arial" charset="0"/>
              <a:buChar char="■"/>
            </a:pPr>
            <a:r>
              <a:rPr lang="zh-TW" altLang="en-US" dirty="0">
                <a:solidFill>
                  <a:srgbClr val="190A02"/>
                </a:solidFill>
                <a:latin typeface="Microsoft YaHei" pitchFamily="34" charset="-122"/>
                <a:ea typeface="Microsoft YaHei" pitchFamily="34" charset="-122"/>
                <a:cs typeface="Arial" charset="0"/>
              </a:rPr>
              <a:t>全球反洗黑錢工作：犯罪收益、打擊恐怖份子資金籌集、逃稅、帳戶訊息互換、共同匯報標準、美國</a:t>
            </a:r>
            <a:r>
              <a:rPr lang="en-US" altLang="zh-TW" dirty="0">
                <a:solidFill>
                  <a:srgbClr val="190A02"/>
                </a:solidFill>
                <a:latin typeface="Microsoft YaHei" pitchFamily="34" charset="-122"/>
                <a:ea typeface="Microsoft YaHei" pitchFamily="34" charset="-122"/>
                <a:cs typeface="Arial" charset="0"/>
              </a:rPr>
              <a:t>《</a:t>
            </a:r>
            <a:r>
              <a:rPr lang="zh-TW" altLang="en-US" dirty="0">
                <a:solidFill>
                  <a:srgbClr val="190A02"/>
                </a:solidFill>
                <a:latin typeface="Microsoft YaHei" pitchFamily="34" charset="-122"/>
                <a:ea typeface="Microsoft YaHei" pitchFamily="34" charset="-122"/>
                <a:cs typeface="Arial" charset="0"/>
              </a:rPr>
              <a:t>海外帳戶稅收合規法案</a:t>
            </a:r>
            <a:r>
              <a:rPr lang="en-US" altLang="zh-TW" dirty="0" smtClean="0">
                <a:solidFill>
                  <a:srgbClr val="190A02"/>
                </a:solidFill>
                <a:latin typeface="Microsoft YaHei" pitchFamily="34" charset="-122"/>
                <a:ea typeface="Microsoft YaHei" pitchFamily="34" charset="-122"/>
                <a:cs typeface="Arial" charset="0"/>
              </a:rPr>
              <a:t>》</a:t>
            </a:r>
          </a:p>
          <a:p>
            <a:pPr marL="342900" lvl="1" indent="-342900">
              <a:buFont typeface="Arial" charset="0"/>
              <a:buChar char="■"/>
            </a:pPr>
            <a:endParaRPr lang="en-US" altLang="zh-TW" dirty="0">
              <a:solidFill>
                <a:srgbClr val="190A02"/>
              </a:solidFill>
              <a:latin typeface="Microsoft YaHei" pitchFamily="34" charset="-122"/>
              <a:ea typeface="Microsoft YaHei" pitchFamily="34" charset="-122"/>
              <a:cs typeface="Arial" charset="0"/>
            </a:endParaRPr>
          </a:p>
          <a:p>
            <a:pPr marL="342900" lvl="1" indent="-342900">
              <a:buFont typeface="Arial" charset="0"/>
              <a:buChar char="■"/>
            </a:pPr>
            <a:r>
              <a:rPr lang="zh-TW" altLang="en-US" dirty="0">
                <a:solidFill>
                  <a:srgbClr val="190A02"/>
                </a:solidFill>
                <a:latin typeface="Microsoft YaHei" pitchFamily="34" charset="-122"/>
                <a:ea typeface="Microsoft YaHei" pitchFamily="34" charset="-122"/>
                <a:cs typeface="Arial" charset="0"/>
              </a:rPr>
              <a:t>財富科技與青年律師的機遇與</a:t>
            </a:r>
            <a:endParaRPr lang="en-US" altLang="zh-TW" dirty="0" smtClean="0">
              <a:solidFill>
                <a:srgbClr val="190A02"/>
              </a:solidFill>
              <a:latin typeface="Microsoft YaHei" pitchFamily="34" charset="-122"/>
              <a:ea typeface="Microsoft YaHei" pitchFamily="34" charset="-122"/>
              <a:cs typeface="Arial" charset="0"/>
            </a:endParaRPr>
          </a:p>
        </p:txBody>
      </p:sp>
      <p:sp>
        <p:nvSpPr>
          <p:cNvPr id="5" name="Title 8"/>
          <p:cNvSpPr txBox="1">
            <a:spLocks/>
          </p:cNvSpPr>
          <p:nvPr/>
        </p:nvSpPr>
        <p:spPr bwMode="auto">
          <a:xfrm>
            <a:off x="214313" y="285750"/>
            <a:ext cx="8715375" cy="928688"/>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zh-TW" altLang="en-US" sz="4000" b="1" kern="0" dirty="0">
                <a:solidFill>
                  <a:srgbClr val="002060"/>
                </a:solidFill>
                <a:latin typeface="Microsoft YaHei" pitchFamily="34" charset="-122"/>
                <a:ea typeface="Microsoft YaHei" pitchFamily="34" charset="-122"/>
                <a:cs typeface="Arial" charset="0"/>
              </a:rPr>
              <a:t>大</a:t>
            </a:r>
            <a:r>
              <a:rPr lang="zh-TW" altLang="en-US" sz="4000" b="1" kern="0" dirty="0" smtClean="0">
                <a:solidFill>
                  <a:srgbClr val="002060"/>
                </a:solidFill>
                <a:latin typeface="Microsoft YaHei" pitchFamily="34" charset="-122"/>
                <a:ea typeface="Microsoft YaHei" pitchFamily="34" charset="-122"/>
                <a:cs typeface="Arial" charset="0"/>
              </a:rPr>
              <a:t>綱</a:t>
            </a:r>
            <a:endParaRPr lang="zh-TW" altLang="en-US" sz="4000" b="1" kern="0" dirty="0">
              <a:solidFill>
                <a:srgbClr val="002060"/>
              </a:solidFill>
              <a:latin typeface="Microsoft YaHei" pitchFamily="34" charset="-122"/>
              <a:ea typeface="Microsoft YaHei" pitchFamily="34" charset="-122"/>
              <a:cs typeface="Arial" charset="0"/>
            </a:endParaRPr>
          </a:p>
        </p:txBody>
      </p:sp>
    </p:spTree>
    <p:extLst>
      <p:ext uri="{BB962C8B-B14F-4D97-AF65-F5344CB8AC3E}">
        <p14:creationId xmlns:p14="http://schemas.microsoft.com/office/powerpoint/2010/main" val="94014986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51520" y="1628800"/>
            <a:ext cx="8568952" cy="3600400"/>
          </a:xfrm>
        </p:spPr>
        <p:txBody>
          <a:bodyPr>
            <a:normAutofit/>
          </a:bodyPr>
          <a:lstStyle/>
          <a:p>
            <a:r>
              <a:rPr lang="zh-TW" altLang="en-US" dirty="0">
                <a:latin typeface="Microsoft YaHei" pitchFamily="34" charset="-122"/>
                <a:ea typeface="Microsoft YaHei" pitchFamily="34" charset="-122"/>
              </a:rPr>
              <a:t>反洗黑錢</a:t>
            </a:r>
            <a:endParaRPr lang="en-US" altLang="zh-TW" dirty="0">
              <a:latin typeface="Microsoft YaHei" pitchFamily="34" charset="-122"/>
              <a:ea typeface="Microsoft YaHei" pitchFamily="34" charset="-122"/>
            </a:endParaRPr>
          </a:p>
          <a:p>
            <a:endParaRPr lang="zh-TW" altLang="zh-TW" dirty="0">
              <a:latin typeface="Microsoft YaHei" pitchFamily="34" charset="-122"/>
              <a:ea typeface="Microsoft YaHei" pitchFamily="34" charset="-122"/>
            </a:endParaRPr>
          </a:p>
          <a:p>
            <a:r>
              <a:rPr lang="zh-TW" altLang="en-US" dirty="0">
                <a:latin typeface="Microsoft YaHei" pitchFamily="34" charset="-122"/>
                <a:ea typeface="Microsoft YaHei" pitchFamily="34" charset="-122"/>
              </a:rPr>
              <a:t>「了解你的客戶」政策</a:t>
            </a:r>
            <a:endParaRPr lang="zh-TW" altLang="zh-TW" dirty="0">
              <a:latin typeface="Microsoft YaHei" pitchFamily="34" charset="-122"/>
              <a:ea typeface="Microsoft YaHei" pitchFamily="34" charset="-122"/>
            </a:endParaRPr>
          </a:p>
          <a:p>
            <a:endParaRPr lang="zh-TW" altLang="zh-TW" dirty="0">
              <a:latin typeface="Microsoft YaHei" pitchFamily="34" charset="-122"/>
              <a:ea typeface="Microsoft YaHei" pitchFamily="34" charset="-122"/>
            </a:endParaRPr>
          </a:p>
          <a:p>
            <a:r>
              <a:rPr lang="en-US" altLang="zh-TW" dirty="0">
                <a:latin typeface="Microsoft YaHei" pitchFamily="34" charset="-122"/>
                <a:ea typeface="Microsoft YaHei" pitchFamily="34" charset="-122"/>
              </a:rPr>
              <a:t>《</a:t>
            </a:r>
            <a:r>
              <a:rPr lang="zh-TW" altLang="en-US" dirty="0">
                <a:latin typeface="Microsoft YaHei" pitchFamily="34" charset="-122"/>
                <a:ea typeface="Microsoft YaHei" pitchFamily="34" charset="-122"/>
              </a:rPr>
              <a:t>海外帳戶稅收合規法案</a:t>
            </a:r>
            <a:r>
              <a:rPr lang="en-US" altLang="zh-TW" dirty="0">
                <a:latin typeface="Microsoft YaHei" pitchFamily="34" charset="-122"/>
                <a:ea typeface="Microsoft YaHei" pitchFamily="34" charset="-122"/>
              </a:rPr>
              <a:t>》</a:t>
            </a:r>
            <a:r>
              <a:rPr lang="zh-TW" altLang="en-US" dirty="0">
                <a:latin typeface="Microsoft YaHei" pitchFamily="34" charset="-122"/>
                <a:ea typeface="Microsoft YaHei" pitchFamily="34" charset="-122"/>
              </a:rPr>
              <a:t>是美國一條聯邦法例，要求所有非美國金融機構，翻查有美國人身分標記的客戶的資料</a:t>
            </a:r>
            <a:endParaRPr lang="zh-TW" altLang="zh-TW" dirty="0">
              <a:latin typeface="Microsoft YaHei" pitchFamily="34" charset="-122"/>
              <a:ea typeface="Microsoft YaHei" pitchFamily="34" charset="-122"/>
            </a:endParaRPr>
          </a:p>
          <a:p>
            <a:pPr>
              <a:buNone/>
            </a:pPr>
            <a:endParaRPr lang="zh-TW" altLang="zh-TW" sz="1800" dirty="0"/>
          </a:p>
        </p:txBody>
      </p:sp>
      <p:sp>
        <p:nvSpPr>
          <p:cNvPr id="5" name="Title 8"/>
          <p:cNvSpPr txBox="1">
            <a:spLocks/>
          </p:cNvSpPr>
          <p:nvPr/>
        </p:nvSpPr>
        <p:spPr bwMode="auto">
          <a:xfrm>
            <a:off x="214313" y="285750"/>
            <a:ext cx="8715375" cy="928688"/>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zh-TW" altLang="en-US" sz="4000" b="1" kern="0" dirty="0" smtClean="0">
                <a:solidFill>
                  <a:srgbClr val="002060"/>
                </a:solidFill>
                <a:latin typeface="Microsoft YaHei" pitchFamily="34" charset="-122"/>
                <a:ea typeface="Microsoft YaHei" pitchFamily="34" charset="-122"/>
                <a:cs typeface="Arial" charset="0"/>
              </a:rPr>
              <a:t>概念</a:t>
            </a:r>
            <a:endParaRPr lang="zh-TW" altLang="en-US" sz="4000" b="1" kern="0" dirty="0">
              <a:solidFill>
                <a:srgbClr val="002060"/>
              </a:solidFill>
              <a:latin typeface="Microsoft YaHei" pitchFamily="34" charset="-122"/>
              <a:ea typeface="Microsoft YaHei" pitchFamily="34" charset="-122"/>
              <a:cs typeface="Arial" charset="0"/>
            </a:endParaRPr>
          </a:p>
        </p:txBody>
      </p:sp>
    </p:spTree>
    <p:extLst>
      <p:ext uri="{BB962C8B-B14F-4D97-AF65-F5344CB8AC3E}">
        <p14:creationId xmlns:p14="http://schemas.microsoft.com/office/powerpoint/2010/main" val="2496208605"/>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51520" y="1628800"/>
            <a:ext cx="8568952" cy="3600400"/>
          </a:xfrm>
        </p:spPr>
        <p:txBody>
          <a:bodyPr>
            <a:noAutofit/>
          </a:bodyPr>
          <a:lstStyle/>
          <a:p>
            <a:r>
              <a:rPr lang="zh-TW" altLang="en-US" dirty="0">
                <a:latin typeface="Microsoft YaHei" pitchFamily="34" charset="-122"/>
                <a:ea typeface="Microsoft YaHei" pitchFamily="34" charset="-122"/>
              </a:rPr>
              <a:t>金融帳戶稅務訊息互換準則</a:t>
            </a:r>
            <a:r>
              <a:rPr lang="en-US" altLang="zh-TW" dirty="0">
                <a:latin typeface="Microsoft YaHei" pitchFamily="34" charset="-122"/>
                <a:ea typeface="Microsoft YaHei" pitchFamily="34" charset="-122"/>
              </a:rPr>
              <a:t>—</a:t>
            </a:r>
            <a:r>
              <a:rPr lang="zh-TW" altLang="en-US" dirty="0">
                <a:latin typeface="Microsoft YaHei" pitchFamily="34" charset="-122"/>
                <a:ea typeface="Microsoft YaHei" pitchFamily="34" charset="-122"/>
              </a:rPr>
              <a:t>經濟合作發展組織及二十國集團引入這套準則，內容類似很多司法管轄區會用於落實</a:t>
            </a:r>
            <a:r>
              <a:rPr lang="en-US" altLang="zh-TW" dirty="0">
                <a:latin typeface="Microsoft YaHei" pitchFamily="34" charset="-122"/>
                <a:ea typeface="Microsoft YaHei" pitchFamily="34" charset="-122"/>
              </a:rPr>
              <a:t>《</a:t>
            </a:r>
            <a:r>
              <a:rPr lang="zh-TW" altLang="en-US" dirty="0">
                <a:latin typeface="Microsoft YaHei" pitchFamily="34" charset="-122"/>
                <a:ea typeface="Microsoft YaHei" pitchFamily="34" charset="-122"/>
              </a:rPr>
              <a:t>海外帳戶稅收合規法案</a:t>
            </a:r>
            <a:r>
              <a:rPr lang="en-US" altLang="zh-TW" dirty="0">
                <a:latin typeface="Microsoft YaHei" pitchFamily="34" charset="-122"/>
                <a:ea typeface="Microsoft YaHei" pitchFamily="34" charset="-122"/>
              </a:rPr>
              <a:t>》</a:t>
            </a:r>
            <a:r>
              <a:rPr lang="zh-TW" altLang="en-US" dirty="0">
                <a:latin typeface="Microsoft YaHei" pitchFamily="34" charset="-122"/>
                <a:ea typeface="Microsoft YaHei" pitchFamily="34" charset="-122"/>
              </a:rPr>
              <a:t>的</a:t>
            </a:r>
            <a:r>
              <a:rPr lang="en-US" altLang="zh-TW" dirty="0">
                <a:latin typeface="Microsoft YaHei" pitchFamily="34" charset="-122"/>
                <a:ea typeface="Microsoft YaHei" pitchFamily="34" charset="-122"/>
              </a:rPr>
              <a:t>《</a:t>
            </a:r>
            <a:r>
              <a:rPr lang="zh-TW" altLang="en-US" dirty="0">
                <a:latin typeface="Microsoft YaHei" pitchFamily="34" charset="-122"/>
                <a:ea typeface="Microsoft YaHei" pitchFamily="34" charset="-122"/>
              </a:rPr>
              <a:t>跨政府協議</a:t>
            </a:r>
            <a:r>
              <a:rPr lang="en-US" altLang="zh-TW" dirty="0">
                <a:latin typeface="Microsoft YaHei" pitchFamily="34" charset="-122"/>
                <a:ea typeface="Microsoft YaHei" pitchFamily="34" charset="-122"/>
              </a:rPr>
              <a:t>》</a:t>
            </a:r>
            <a:r>
              <a:rPr lang="zh-TW" altLang="en-US" dirty="0">
                <a:latin typeface="Microsoft YaHei" pitchFamily="34" charset="-122"/>
                <a:ea typeface="Microsoft YaHei" pitchFamily="34" charset="-122"/>
              </a:rPr>
              <a:t>模式一。</a:t>
            </a:r>
            <a:endParaRPr lang="zh-TW" altLang="zh-TW" dirty="0">
              <a:latin typeface="Microsoft YaHei" pitchFamily="34" charset="-122"/>
              <a:ea typeface="Microsoft YaHei" pitchFamily="34" charset="-122"/>
            </a:endParaRPr>
          </a:p>
          <a:p>
            <a:endParaRPr lang="zh-TW" altLang="zh-TW" dirty="0">
              <a:latin typeface="Microsoft YaHei" pitchFamily="34" charset="-122"/>
              <a:ea typeface="Microsoft YaHei" pitchFamily="34" charset="-122"/>
            </a:endParaRPr>
          </a:p>
          <a:p>
            <a:r>
              <a:rPr lang="zh-TW" altLang="en-US" dirty="0">
                <a:latin typeface="Microsoft YaHei" pitchFamily="34" charset="-122"/>
                <a:ea typeface="Microsoft YaHei" pitchFamily="34" charset="-122"/>
              </a:rPr>
              <a:t>共同匯報標準是經濟合作發展組織在</a:t>
            </a:r>
            <a:r>
              <a:rPr lang="en-GB" altLang="zh-TW" dirty="0">
                <a:latin typeface="Microsoft YaHei" pitchFamily="34" charset="-122"/>
                <a:ea typeface="Microsoft YaHei" pitchFamily="34" charset="-122"/>
              </a:rPr>
              <a:t>2014</a:t>
            </a:r>
            <a:r>
              <a:rPr lang="zh-TW" altLang="en-US" dirty="0">
                <a:latin typeface="Microsoft YaHei" pitchFamily="34" charset="-122"/>
                <a:ea typeface="Microsoft YaHei" pitchFamily="34" charset="-122"/>
              </a:rPr>
              <a:t>年引入，由不同地方的稅務機關採用，關於銀行戶口的一套資訊標準。標準的目的，是打擊逃稅行為。其概念源自美國</a:t>
            </a:r>
            <a:r>
              <a:rPr lang="en-US" altLang="zh-TW" dirty="0">
                <a:latin typeface="Microsoft YaHei" pitchFamily="34" charset="-122"/>
                <a:ea typeface="Microsoft YaHei" pitchFamily="34" charset="-122"/>
              </a:rPr>
              <a:t>《</a:t>
            </a:r>
            <a:r>
              <a:rPr lang="zh-TW" altLang="en-US" dirty="0">
                <a:latin typeface="Microsoft YaHei" pitchFamily="34" charset="-122"/>
                <a:ea typeface="Microsoft YaHei" pitchFamily="34" charset="-122"/>
              </a:rPr>
              <a:t>海外帳戶稅收合規法案</a:t>
            </a:r>
            <a:r>
              <a:rPr lang="en-US" altLang="zh-TW" dirty="0">
                <a:latin typeface="Microsoft YaHei" pitchFamily="34" charset="-122"/>
                <a:ea typeface="Microsoft YaHei" pitchFamily="34" charset="-122"/>
              </a:rPr>
              <a:t>》 </a:t>
            </a:r>
            <a:r>
              <a:rPr lang="zh-TW" altLang="en-US" dirty="0">
                <a:latin typeface="Microsoft YaHei" pitchFamily="34" charset="-122"/>
                <a:ea typeface="Microsoft YaHei" pitchFamily="34" charset="-122"/>
              </a:rPr>
              <a:t>。約有一百個國家（包括中國和香港）已簽署協議，落實共同匯報標準。匯報已於</a:t>
            </a:r>
            <a:r>
              <a:rPr lang="en-GB" altLang="zh-TW" dirty="0">
                <a:latin typeface="Microsoft YaHei" pitchFamily="34" charset="-122"/>
                <a:ea typeface="Microsoft YaHei" pitchFamily="34" charset="-122"/>
              </a:rPr>
              <a:t>2017</a:t>
            </a:r>
            <a:r>
              <a:rPr lang="zh-TW" altLang="en-US" dirty="0">
                <a:latin typeface="Microsoft YaHei" pitchFamily="34" charset="-122"/>
                <a:ea typeface="Microsoft YaHei" pitchFamily="34" charset="-122"/>
              </a:rPr>
              <a:t>及</a:t>
            </a:r>
            <a:r>
              <a:rPr lang="en-GB" altLang="zh-TW" dirty="0">
                <a:latin typeface="Microsoft YaHei" pitchFamily="34" charset="-122"/>
                <a:ea typeface="Microsoft YaHei" pitchFamily="34" charset="-122"/>
              </a:rPr>
              <a:t>2018</a:t>
            </a:r>
            <a:r>
              <a:rPr lang="zh-TW" altLang="en-US" dirty="0">
                <a:latin typeface="Microsoft YaHei" pitchFamily="34" charset="-122"/>
                <a:ea typeface="Microsoft YaHei" pitchFamily="34" charset="-122"/>
              </a:rPr>
              <a:t>年在不同國家開始實施。</a:t>
            </a:r>
            <a:endParaRPr lang="zh-TW" altLang="zh-TW" dirty="0">
              <a:latin typeface="Microsoft YaHei" pitchFamily="34" charset="-122"/>
              <a:ea typeface="Microsoft YaHei" pitchFamily="34" charset="-122"/>
            </a:endParaRPr>
          </a:p>
        </p:txBody>
      </p:sp>
      <p:sp>
        <p:nvSpPr>
          <p:cNvPr id="5" name="Title 8"/>
          <p:cNvSpPr txBox="1">
            <a:spLocks/>
          </p:cNvSpPr>
          <p:nvPr/>
        </p:nvSpPr>
        <p:spPr bwMode="auto">
          <a:xfrm>
            <a:off x="214313" y="285750"/>
            <a:ext cx="8715375" cy="928688"/>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zh-TW" altLang="en-US" sz="4000" b="1" kern="0" dirty="0" smtClean="0">
                <a:solidFill>
                  <a:srgbClr val="002060"/>
                </a:solidFill>
                <a:latin typeface="Microsoft YaHei" pitchFamily="34" charset="-122"/>
                <a:ea typeface="Microsoft YaHei" pitchFamily="34" charset="-122"/>
                <a:cs typeface="Arial" charset="0"/>
              </a:rPr>
              <a:t>概念</a:t>
            </a:r>
            <a:r>
              <a:rPr lang="zh-TW" altLang="en-US" sz="4000" b="1" kern="0" dirty="0">
                <a:solidFill>
                  <a:srgbClr val="002060"/>
                </a:solidFill>
                <a:latin typeface="Microsoft YaHei" pitchFamily="34" charset="-122"/>
                <a:ea typeface="Microsoft YaHei" pitchFamily="34" charset="-122"/>
                <a:cs typeface="Arial" charset="0"/>
              </a:rPr>
              <a:t>（續）</a:t>
            </a:r>
          </a:p>
        </p:txBody>
      </p:sp>
    </p:spTree>
    <p:extLst>
      <p:ext uri="{BB962C8B-B14F-4D97-AF65-F5344CB8AC3E}">
        <p14:creationId xmlns:p14="http://schemas.microsoft.com/office/powerpoint/2010/main" val="3373639285"/>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5" name="Content Placeholder 2"/>
          <p:cNvSpPr txBox="1">
            <a:spLocks/>
          </p:cNvSpPr>
          <p:nvPr/>
        </p:nvSpPr>
        <p:spPr bwMode="auto">
          <a:xfrm>
            <a:off x="251520" y="1628800"/>
            <a:ext cx="8568952" cy="36004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noAutofit/>
          </a:bodyPr>
          <a:lstStyle>
            <a:lvl1pPr marL="342900" indent="-342900" algn="l" rtl="0" eaLnBrk="0" fontAlgn="base" hangingPunct="0">
              <a:lnSpc>
                <a:spcPct val="100000"/>
              </a:lnSpc>
              <a:spcBef>
                <a:spcPct val="0"/>
              </a:spcBef>
              <a:spcAft>
                <a:spcPct val="0"/>
              </a:spcAft>
              <a:buClr>
                <a:srgbClr val="A50021"/>
              </a:buClr>
              <a:buFont typeface="Arial" charset="0"/>
              <a:buChar char="■"/>
              <a:defRPr lang="en-US" altLang="zh-TW" sz="2000" dirty="0" smtClean="0">
                <a:solidFill>
                  <a:srgbClr val="190A02"/>
                </a:solidFill>
                <a:latin typeface="Arial" charset="0"/>
                <a:ea typeface="新細明體" pitchFamily="18" charset="-120"/>
                <a:cs typeface="Arial" charset="0"/>
              </a:defRPr>
            </a:lvl1pPr>
            <a:lvl2pPr marL="631825" indent="-282575" algn="l" rtl="0" eaLnBrk="0" fontAlgn="base" hangingPunct="0">
              <a:lnSpc>
                <a:spcPct val="100000"/>
              </a:lnSpc>
              <a:spcBef>
                <a:spcPct val="0"/>
              </a:spcBef>
              <a:spcAft>
                <a:spcPts val="0"/>
              </a:spcAft>
              <a:buClr>
                <a:srgbClr val="A50021"/>
              </a:buClr>
              <a:buFont typeface="Arial" pitchFamily="34" charset="0"/>
              <a:buChar char="●"/>
              <a:defRPr sz="2000">
                <a:solidFill>
                  <a:schemeClr val="accent6">
                    <a:lumMod val="10000"/>
                  </a:schemeClr>
                </a:solidFill>
                <a:latin typeface="Arial" pitchFamily="34" charset="0"/>
                <a:cs typeface="Arial" pitchFamily="34" charset="0"/>
              </a:defRPr>
            </a:lvl2pPr>
            <a:lvl3pPr marL="895350" indent="-263525" algn="l" rtl="0" eaLnBrk="0" fontAlgn="base" hangingPunct="0">
              <a:lnSpc>
                <a:spcPct val="100000"/>
              </a:lnSpc>
              <a:spcBef>
                <a:spcPct val="0"/>
              </a:spcBef>
              <a:spcAft>
                <a:spcPts val="0"/>
              </a:spcAft>
              <a:buClr>
                <a:srgbClr val="A50021"/>
              </a:buClr>
              <a:buFont typeface="Wingdings" pitchFamily="2" charset="2"/>
              <a:buChar char="Ø"/>
              <a:defRPr sz="2000">
                <a:solidFill>
                  <a:schemeClr val="accent6">
                    <a:lumMod val="10000"/>
                  </a:schemeClr>
                </a:solidFill>
                <a:latin typeface="Arial" pitchFamily="34" charset="0"/>
                <a:cs typeface="Arial" pitchFamily="34" charset="0"/>
              </a:defRPr>
            </a:lvl3pPr>
            <a:lvl4pPr marL="1173163" indent="-282575" algn="l" rtl="0" eaLnBrk="0" fontAlgn="base" hangingPunct="0">
              <a:lnSpc>
                <a:spcPct val="100000"/>
              </a:lnSpc>
              <a:spcBef>
                <a:spcPct val="0"/>
              </a:spcBef>
              <a:spcAft>
                <a:spcPts val="0"/>
              </a:spcAft>
              <a:buClr>
                <a:srgbClr val="A50021"/>
              </a:buClr>
              <a:buFont typeface="Arial" pitchFamily="34" charset="0"/>
              <a:buChar char="−"/>
              <a:tabLst/>
              <a:defRPr sz="2000">
                <a:solidFill>
                  <a:schemeClr val="accent6">
                    <a:lumMod val="10000"/>
                  </a:schemeClr>
                </a:solidFill>
                <a:latin typeface="Arial" pitchFamily="34" charset="0"/>
                <a:cs typeface="Arial" pitchFamily="34" charset="0"/>
              </a:defRPr>
            </a:lvl4pPr>
            <a:lvl5pPr marL="2057400" indent="-228600" algn="l" rtl="0" eaLnBrk="0" fontAlgn="base" hangingPunct="0">
              <a:lnSpc>
                <a:spcPts val="2600"/>
              </a:lnSpc>
              <a:spcBef>
                <a:spcPct val="0"/>
              </a:spcBef>
              <a:spcAft>
                <a:spcPts val="600"/>
              </a:spcAft>
              <a:buChar char="»"/>
              <a:defRPr sz="2000" baseline="0">
                <a:solidFill>
                  <a:schemeClr val="accent6">
                    <a:lumMod val="10000"/>
                  </a:schemeClr>
                </a:solidFill>
                <a:latin typeface="Arial" pitchFamily="34" charset="0"/>
                <a:cs typeface="Arial" pitchFamily="34" charset="0"/>
              </a:defRPr>
            </a:lvl5pPr>
            <a:lvl6pPr marL="2514600" indent="-228600" algn="l" rtl="0" fontAlgn="base">
              <a:lnSpc>
                <a:spcPts val="2600"/>
              </a:lnSpc>
              <a:spcBef>
                <a:spcPct val="0"/>
              </a:spcBef>
              <a:spcAft>
                <a:spcPts val="600"/>
              </a:spcAft>
              <a:buChar char="»"/>
              <a:defRPr>
                <a:solidFill>
                  <a:schemeClr val="tx1"/>
                </a:solidFill>
                <a:latin typeface="+mn-lt"/>
              </a:defRPr>
            </a:lvl6pPr>
            <a:lvl7pPr marL="2971800" indent="-228600" algn="l" rtl="0" fontAlgn="base">
              <a:lnSpc>
                <a:spcPts val="2600"/>
              </a:lnSpc>
              <a:spcBef>
                <a:spcPct val="0"/>
              </a:spcBef>
              <a:spcAft>
                <a:spcPts val="600"/>
              </a:spcAft>
              <a:buChar char="»"/>
              <a:defRPr>
                <a:solidFill>
                  <a:schemeClr val="tx1"/>
                </a:solidFill>
                <a:latin typeface="+mn-lt"/>
              </a:defRPr>
            </a:lvl7pPr>
            <a:lvl8pPr marL="3429000" indent="-228600" algn="l" rtl="0" fontAlgn="base">
              <a:lnSpc>
                <a:spcPts val="2600"/>
              </a:lnSpc>
              <a:spcBef>
                <a:spcPct val="0"/>
              </a:spcBef>
              <a:spcAft>
                <a:spcPts val="600"/>
              </a:spcAft>
              <a:buChar char="»"/>
              <a:defRPr>
                <a:solidFill>
                  <a:schemeClr val="tx1"/>
                </a:solidFill>
                <a:latin typeface="+mn-lt"/>
              </a:defRPr>
            </a:lvl8pPr>
            <a:lvl9pPr marL="3886200" indent="-228600" algn="l" rtl="0" fontAlgn="base">
              <a:lnSpc>
                <a:spcPts val="2600"/>
              </a:lnSpc>
              <a:spcBef>
                <a:spcPct val="0"/>
              </a:spcBef>
              <a:spcAft>
                <a:spcPts val="600"/>
              </a:spcAft>
              <a:buChar char="»"/>
              <a:defRPr>
                <a:solidFill>
                  <a:schemeClr val="tx1"/>
                </a:solidFill>
                <a:latin typeface="+mn-lt"/>
              </a:defRPr>
            </a:lvl9pPr>
          </a:lstStyle>
          <a:p>
            <a:r>
              <a:rPr lang="zh-CN" altLang="zh-TW" kern="0" dirty="0" smtClean="0">
                <a:latin typeface="Microsoft YaHei" pitchFamily="34" charset="-122"/>
                <a:ea typeface="Microsoft YaHei" pitchFamily="34" charset="-122"/>
              </a:rPr>
              <a:t>香港</a:t>
            </a:r>
            <a:r>
              <a:rPr lang="zh-CN" altLang="zh-TW" kern="0" dirty="0">
                <a:latin typeface="Microsoft YaHei" pitchFamily="34" charset="-122"/>
                <a:ea typeface="Microsoft YaHei" pitchFamily="34" charset="-122"/>
              </a:rPr>
              <a:t>企業的內地實控人，如果涉及離婚，香港法律如何保障企業財產安全？（或者與內地法律的區別）</a:t>
            </a:r>
            <a:endParaRPr lang="en-HK" altLang="zh-CN" kern="0" dirty="0">
              <a:latin typeface="Microsoft YaHei" pitchFamily="34" charset="-122"/>
              <a:ea typeface="Microsoft YaHei" pitchFamily="34" charset="-122"/>
            </a:endParaRPr>
          </a:p>
          <a:p>
            <a:endParaRPr lang="en-HK" altLang="zh-CN" kern="0" dirty="0">
              <a:latin typeface="Microsoft YaHei" pitchFamily="34" charset="-122"/>
              <a:ea typeface="Microsoft YaHei" pitchFamily="34" charset="-122"/>
            </a:endParaRPr>
          </a:p>
          <a:p>
            <a:r>
              <a:rPr lang="zh-CN" altLang="zh-TW" kern="0" dirty="0">
                <a:latin typeface="Microsoft YaHei" pitchFamily="34" charset="-122"/>
                <a:ea typeface="Microsoft YaHei" pitchFamily="34" charset="-122"/>
              </a:rPr>
              <a:t>香港永居與非永居，在法律權益上，有哪些區別？</a:t>
            </a:r>
            <a:endParaRPr lang="en-US" altLang="zh-TW" kern="0" dirty="0">
              <a:latin typeface="Microsoft YaHei" pitchFamily="34" charset="-122"/>
              <a:ea typeface="Microsoft YaHei" pitchFamily="34" charset="-122"/>
            </a:endParaRPr>
          </a:p>
          <a:p>
            <a:endParaRPr lang="zh-TW" altLang="en-US" kern="0" dirty="0">
              <a:latin typeface="Microsoft YaHei" pitchFamily="34" charset="-122"/>
              <a:ea typeface="Microsoft YaHei" pitchFamily="34" charset="-122"/>
            </a:endParaRPr>
          </a:p>
        </p:txBody>
      </p:sp>
      <p:sp>
        <p:nvSpPr>
          <p:cNvPr id="7" name="Title 8"/>
          <p:cNvSpPr txBox="1">
            <a:spLocks/>
          </p:cNvSpPr>
          <p:nvPr/>
        </p:nvSpPr>
        <p:spPr bwMode="auto">
          <a:xfrm>
            <a:off x="214313" y="285750"/>
            <a:ext cx="8715375" cy="928688"/>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zh-CN" altLang="en-US" sz="4000" b="1" dirty="0"/>
              <a:t>常</a:t>
            </a:r>
            <a:r>
              <a:rPr lang="zh-CN" altLang="en-US" sz="4000" b="1" dirty="0" smtClean="0"/>
              <a:t>見問題</a:t>
            </a:r>
            <a:endParaRPr lang="zh-TW" altLang="en-US" sz="4000" b="1" kern="0" dirty="0">
              <a:solidFill>
                <a:srgbClr val="002060"/>
              </a:solidFill>
              <a:latin typeface="Microsoft YaHei" pitchFamily="34" charset="-122"/>
              <a:ea typeface="Microsoft YaHei" pitchFamily="34" charset="-122"/>
              <a:cs typeface="Arial" charset="0"/>
            </a:endParaRPr>
          </a:p>
        </p:txBody>
      </p:sp>
    </p:spTree>
    <p:extLst>
      <p:ext uri="{BB962C8B-B14F-4D97-AF65-F5344CB8AC3E}">
        <p14:creationId xmlns:p14="http://schemas.microsoft.com/office/powerpoint/2010/main" val="229183752"/>
      </p:ext>
    </p:extLst>
  </p:cSld>
  <p:clrMapOvr>
    <a:overrideClrMapping bg1="lt1" tx1="dk1" bg2="lt2" tx2="dk2" accent1="accent1" accent2="accent2" accent3="accent3" accent4="accent4" accent5="accent5" accent6="accent6" hlink="hlink" folHlink="folHlink"/>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214414" y="2285993"/>
            <a:ext cx="6786610" cy="2000265"/>
          </a:xfrm>
        </p:spPr>
        <p:txBody>
          <a:bodyPr anchor="ctr">
            <a:noAutofit/>
          </a:bodyPr>
          <a:lstStyle/>
          <a:p>
            <a:pPr marL="0" indent="0" algn="ctr">
              <a:buNone/>
            </a:pPr>
            <a:r>
              <a:rPr lang="zh-TW" altLang="en-US" sz="3200" b="1" dirty="0" smtClean="0">
                <a:solidFill>
                  <a:srgbClr val="002060"/>
                </a:solidFill>
                <a:latin typeface="Microsoft YaHei" pitchFamily="34" charset="-122"/>
                <a:ea typeface="Microsoft YaHei" pitchFamily="34" charset="-122"/>
              </a:rPr>
              <a:t>財</a:t>
            </a:r>
            <a:r>
              <a:rPr lang="zh-TW" altLang="en-US" sz="3200" b="1" dirty="0">
                <a:solidFill>
                  <a:srgbClr val="002060"/>
                </a:solidFill>
                <a:latin typeface="Microsoft YaHei" pitchFamily="34" charset="-122"/>
                <a:ea typeface="Microsoft YaHei" pitchFamily="34" charset="-122"/>
              </a:rPr>
              <a:t>富科技與青年律師的機遇與</a:t>
            </a:r>
            <a:endParaRPr lang="en-GB" altLang="zh-TW" sz="3200" b="1" dirty="0">
              <a:solidFill>
                <a:srgbClr val="002060"/>
              </a:solidFill>
              <a:latin typeface="Microsoft YaHei" pitchFamily="34" charset="-122"/>
              <a:ea typeface="Microsoft YaHei" pitchFamily="34" charset="-122"/>
            </a:endParaRPr>
          </a:p>
        </p:txBody>
      </p:sp>
    </p:spTree>
    <p:extLst>
      <p:ext uri="{BB962C8B-B14F-4D97-AF65-F5344CB8AC3E}">
        <p14:creationId xmlns:p14="http://schemas.microsoft.com/office/powerpoint/2010/main" val="665812194"/>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51520" y="1628800"/>
            <a:ext cx="8568952" cy="4464496"/>
          </a:xfrm>
        </p:spPr>
        <p:txBody>
          <a:bodyPr>
            <a:normAutofit/>
          </a:bodyPr>
          <a:lstStyle/>
          <a:p>
            <a:r>
              <a:rPr lang="zh-TW" altLang="en-US" dirty="0">
                <a:latin typeface="Microsoft YaHei" pitchFamily="34" charset="-122"/>
                <a:ea typeface="Microsoft YaHei" pitchFamily="34" charset="-122"/>
              </a:rPr>
              <a:t>財富科技是財富管理和科技的結合，旨在利用數碼科技提高財富管理和投資的</a:t>
            </a:r>
            <a:r>
              <a:rPr lang="zh-TW" altLang="en-US" dirty="0" smtClean="0">
                <a:latin typeface="Microsoft YaHei" pitchFamily="34" charset="-122"/>
                <a:ea typeface="Microsoft YaHei" pitchFamily="34" charset="-122"/>
              </a:rPr>
              <a:t>效率</a:t>
            </a:r>
            <a:endParaRPr lang="en-US" altLang="zh-TW" dirty="0" smtClean="0">
              <a:latin typeface="Microsoft YaHei" pitchFamily="34" charset="-122"/>
              <a:ea typeface="Microsoft YaHei" pitchFamily="34" charset="-122"/>
            </a:endParaRPr>
          </a:p>
          <a:p>
            <a:endParaRPr lang="en-US" altLang="zh-TW" dirty="0">
              <a:latin typeface="Microsoft YaHei" pitchFamily="34" charset="-122"/>
              <a:ea typeface="Microsoft YaHei" pitchFamily="34" charset="-122"/>
            </a:endParaRPr>
          </a:p>
          <a:p>
            <a:r>
              <a:rPr lang="zh-TW" altLang="en-US" dirty="0" smtClean="0">
                <a:latin typeface="Microsoft YaHei" pitchFamily="34" charset="-122"/>
                <a:ea typeface="Microsoft YaHei" pitchFamily="34" charset="-122"/>
              </a:rPr>
              <a:t>香港金融發展局</a:t>
            </a:r>
            <a:r>
              <a:rPr lang="zh-TW" altLang="en-US" dirty="0">
                <a:latin typeface="Microsoft YaHei" pitchFamily="34" charset="-122"/>
                <a:ea typeface="Microsoft YaHei" pitchFamily="34" charset="-122"/>
              </a:rPr>
              <a:t>於</a:t>
            </a:r>
            <a:r>
              <a:rPr lang="en-US" altLang="zh-TW" dirty="0">
                <a:latin typeface="Microsoft YaHei" pitchFamily="34" charset="-122"/>
                <a:ea typeface="Microsoft YaHei" pitchFamily="34" charset="-122"/>
              </a:rPr>
              <a:t>2020</a:t>
            </a:r>
            <a:r>
              <a:rPr lang="zh-TW" altLang="en-US" dirty="0">
                <a:latin typeface="Microsoft YaHei" pitchFamily="34" charset="-122"/>
                <a:ea typeface="Microsoft YaHei" pitchFamily="34" charset="-122"/>
              </a:rPr>
              <a:t>年</a:t>
            </a:r>
            <a:r>
              <a:rPr lang="en-US" altLang="zh-TW" dirty="0">
                <a:latin typeface="Microsoft YaHei" pitchFamily="34" charset="-122"/>
                <a:ea typeface="Microsoft YaHei" pitchFamily="34" charset="-122"/>
              </a:rPr>
              <a:t>2</a:t>
            </a:r>
            <a:r>
              <a:rPr lang="zh-TW" altLang="en-US" dirty="0">
                <a:latin typeface="Microsoft YaHei" pitchFamily="34" charset="-122"/>
                <a:ea typeface="Microsoft YaHei" pitchFamily="34" charset="-122"/>
              </a:rPr>
              <a:t>月發布的</a:t>
            </a:r>
            <a:r>
              <a:rPr lang="en-US" altLang="zh-TW" dirty="0">
                <a:latin typeface="Microsoft YaHei" pitchFamily="34" charset="-122"/>
                <a:ea typeface="Microsoft YaHei" pitchFamily="34" charset="-122"/>
              </a:rPr>
              <a:t>《</a:t>
            </a:r>
            <a:r>
              <a:rPr lang="zh-TW" altLang="en-US" dirty="0">
                <a:latin typeface="Microsoft YaHei" pitchFamily="34" charset="-122"/>
                <a:ea typeface="Microsoft YaHei" pitchFamily="34" charset="-122"/>
              </a:rPr>
              <a:t>香港：亞洲財富管理樞紐</a:t>
            </a:r>
            <a:r>
              <a:rPr lang="en-US" altLang="zh-TW" dirty="0">
                <a:latin typeface="Microsoft YaHei" pitchFamily="34" charset="-122"/>
                <a:ea typeface="Microsoft YaHei" pitchFamily="34" charset="-122"/>
              </a:rPr>
              <a:t>—</a:t>
            </a:r>
            <a:r>
              <a:rPr lang="zh-TW" altLang="en-US" dirty="0">
                <a:latin typeface="Microsoft YaHei" pitchFamily="34" charset="-122"/>
                <a:ea typeface="Microsoft YaHei" pitchFamily="34" charset="-122"/>
              </a:rPr>
              <a:t>行業調查報告</a:t>
            </a:r>
            <a:r>
              <a:rPr lang="en-US" altLang="zh-TW" dirty="0" smtClean="0">
                <a:latin typeface="Microsoft YaHei" pitchFamily="34" charset="-122"/>
                <a:ea typeface="Microsoft YaHei" pitchFamily="34" charset="-122"/>
              </a:rPr>
              <a:t>》</a:t>
            </a:r>
            <a:r>
              <a:rPr lang="zh-TW" altLang="en-US" dirty="0" smtClean="0">
                <a:latin typeface="Microsoft YaHei" pitchFamily="34" charset="-122"/>
                <a:ea typeface="Microsoft YaHei" pitchFamily="34" charset="-122"/>
              </a:rPr>
              <a:t>發現， </a:t>
            </a:r>
            <a:r>
              <a:rPr lang="zh-TW" altLang="en-US" dirty="0">
                <a:latin typeface="Microsoft YaHei" pitchFamily="34" charset="-122"/>
                <a:ea typeface="Microsoft YaHei" pitchFamily="34" charset="-122"/>
              </a:rPr>
              <a:t>約</a:t>
            </a:r>
            <a:r>
              <a:rPr lang="en-US" altLang="zh-TW" dirty="0">
                <a:latin typeface="Microsoft YaHei" pitchFamily="34" charset="-122"/>
                <a:ea typeface="Microsoft YaHei" pitchFamily="34" charset="-122"/>
              </a:rPr>
              <a:t>83%</a:t>
            </a:r>
            <a:r>
              <a:rPr lang="zh-TW" altLang="en-US" dirty="0">
                <a:latin typeface="Microsoft YaHei" pitchFamily="34" charset="-122"/>
                <a:ea typeface="Microsoft YaHei" pitchFamily="34" charset="-122"/>
              </a:rPr>
              <a:t>的整體受訪者相信財富科技可為其業務帶來正面影響</a:t>
            </a:r>
            <a:endParaRPr lang="en-US" altLang="zh-TW" dirty="0" smtClean="0">
              <a:latin typeface="Microsoft YaHei" pitchFamily="34" charset="-122"/>
              <a:ea typeface="Microsoft YaHei" pitchFamily="34" charset="-122"/>
            </a:endParaRPr>
          </a:p>
          <a:p>
            <a:endParaRPr lang="zh-TW" altLang="zh-TW" dirty="0">
              <a:latin typeface="Microsoft YaHei" pitchFamily="34" charset="-122"/>
              <a:ea typeface="Microsoft YaHei" pitchFamily="34" charset="-122"/>
            </a:endParaRPr>
          </a:p>
          <a:p>
            <a:r>
              <a:rPr lang="zh-TW" altLang="en-US" dirty="0">
                <a:latin typeface="Microsoft YaHei" pitchFamily="34" charset="-122"/>
                <a:ea typeface="Microsoft YaHei" pitchFamily="34" charset="-122"/>
              </a:rPr>
              <a:t>認同財富科技可促進私人財富管理行業整體發展的從業員主要認為</a:t>
            </a:r>
          </a:p>
          <a:p>
            <a:pPr marL="884238" lvl="3" indent="-342900">
              <a:buFont typeface="Arial" charset="0"/>
              <a:buChar char="■"/>
            </a:pPr>
            <a:r>
              <a:rPr lang="zh-TW" altLang="en-US" dirty="0">
                <a:solidFill>
                  <a:srgbClr val="190A02"/>
                </a:solidFill>
                <a:latin typeface="Microsoft YaHei" pitchFamily="34" charset="-122"/>
                <a:ea typeface="Microsoft YaHei" pitchFamily="34" charset="-122"/>
                <a:cs typeface="Arial" charset="0"/>
              </a:rPr>
              <a:t>科技可有助提升公司信譽（</a:t>
            </a:r>
            <a:r>
              <a:rPr lang="en-US" altLang="zh-TW" dirty="0">
                <a:solidFill>
                  <a:srgbClr val="190A02"/>
                </a:solidFill>
                <a:latin typeface="Microsoft YaHei" pitchFamily="34" charset="-122"/>
                <a:ea typeface="Microsoft YaHei" pitchFamily="34" charset="-122"/>
                <a:cs typeface="Arial" charset="0"/>
              </a:rPr>
              <a:t>40%</a:t>
            </a:r>
            <a:r>
              <a:rPr lang="zh-TW" altLang="en-US" dirty="0">
                <a:solidFill>
                  <a:srgbClr val="190A02"/>
                </a:solidFill>
                <a:latin typeface="Microsoft YaHei" pitchFamily="34" charset="-122"/>
                <a:ea typeface="Microsoft YaHei" pitchFamily="34" charset="-122"/>
                <a:cs typeface="Arial" charset="0"/>
              </a:rPr>
              <a:t>）</a:t>
            </a:r>
          </a:p>
          <a:p>
            <a:pPr marL="884238" lvl="3" indent="-342900">
              <a:buFont typeface="Arial" charset="0"/>
              <a:buChar char="■"/>
            </a:pPr>
            <a:r>
              <a:rPr lang="zh-TW" altLang="en-US" dirty="0">
                <a:solidFill>
                  <a:srgbClr val="190A02"/>
                </a:solidFill>
                <a:latin typeface="Microsoft YaHei" pitchFamily="34" charset="-122"/>
                <a:ea typeface="Microsoft YaHei" pitchFamily="34" charset="-122"/>
                <a:cs typeface="Arial" charset="0"/>
              </a:rPr>
              <a:t>保障網絡安全（</a:t>
            </a:r>
            <a:r>
              <a:rPr lang="en-US" altLang="zh-TW" dirty="0">
                <a:solidFill>
                  <a:srgbClr val="190A02"/>
                </a:solidFill>
                <a:latin typeface="Microsoft YaHei" pitchFamily="34" charset="-122"/>
                <a:ea typeface="Microsoft YaHei" pitchFamily="34" charset="-122"/>
                <a:cs typeface="Arial" charset="0"/>
              </a:rPr>
              <a:t>38%</a:t>
            </a:r>
            <a:r>
              <a:rPr lang="zh-TW" altLang="en-US" dirty="0">
                <a:solidFill>
                  <a:srgbClr val="190A02"/>
                </a:solidFill>
                <a:latin typeface="Microsoft YaHei" pitchFamily="34" charset="-122"/>
                <a:ea typeface="Microsoft YaHei" pitchFamily="34" charset="-122"/>
                <a:cs typeface="Arial" charset="0"/>
              </a:rPr>
              <a:t>）</a:t>
            </a:r>
          </a:p>
          <a:p>
            <a:pPr marL="884238" lvl="3" indent="-342900">
              <a:buFont typeface="Arial" charset="0"/>
              <a:buChar char="■"/>
            </a:pPr>
            <a:r>
              <a:rPr lang="zh-TW" altLang="en-US" dirty="0">
                <a:solidFill>
                  <a:srgbClr val="190A02"/>
                </a:solidFill>
                <a:latin typeface="Microsoft YaHei" pitchFamily="34" charset="-122"/>
                <a:ea typeface="Microsoft YaHei" pitchFamily="34" charset="-122"/>
                <a:cs typeface="Arial" charset="0"/>
              </a:rPr>
              <a:t>降低業務成本（</a:t>
            </a:r>
            <a:r>
              <a:rPr lang="en-US" altLang="zh-TW" dirty="0">
                <a:solidFill>
                  <a:srgbClr val="190A02"/>
                </a:solidFill>
                <a:latin typeface="Microsoft YaHei" pitchFamily="34" charset="-122"/>
                <a:ea typeface="Microsoft YaHei" pitchFamily="34" charset="-122"/>
                <a:cs typeface="Arial" charset="0"/>
              </a:rPr>
              <a:t>36%</a:t>
            </a:r>
            <a:r>
              <a:rPr lang="zh-TW" altLang="en-US" dirty="0">
                <a:solidFill>
                  <a:srgbClr val="190A02"/>
                </a:solidFill>
                <a:latin typeface="Microsoft YaHei" pitchFamily="34" charset="-122"/>
                <a:ea typeface="Microsoft YaHei" pitchFamily="34" charset="-122"/>
                <a:cs typeface="Arial" charset="0"/>
              </a:rPr>
              <a:t>）</a:t>
            </a:r>
            <a:endParaRPr lang="zh-TW" altLang="zh-TW" dirty="0">
              <a:solidFill>
                <a:srgbClr val="190A02"/>
              </a:solidFill>
              <a:latin typeface="Microsoft YaHei" pitchFamily="34" charset="-122"/>
              <a:ea typeface="Microsoft YaHei" pitchFamily="34" charset="-122"/>
              <a:cs typeface="Arial" charset="0"/>
            </a:endParaRPr>
          </a:p>
        </p:txBody>
      </p:sp>
      <p:sp>
        <p:nvSpPr>
          <p:cNvPr id="5" name="Title 8"/>
          <p:cNvSpPr txBox="1">
            <a:spLocks/>
          </p:cNvSpPr>
          <p:nvPr/>
        </p:nvSpPr>
        <p:spPr bwMode="auto">
          <a:xfrm>
            <a:off x="214313" y="285750"/>
            <a:ext cx="8715375" cy="928688"/>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zh-TW" altLang="en-US" sz="4000" b="1" kern="0" dirty="0" smtClean="0">
                <a:solidFill>
                  <a:srgbClr val="002060"/>
                </a:solidFill>
                <a:latin typeface="Microsoft YaHei" pitchFamily="34" charset="-122"/>
                <a:ea typeface="Microsoft YaHei" pitchFamily="34" charset="-122"/>
                <a:cs typeface="Arial" charset="0"/>
              </a:rPr>
              <a:t>科技發展帶</a:t>
            </a:r>
            <a:r>
              <a:rPr lang="zh-TW" altLang="en-US" sz="4000" b="1" kern="0" dirty="0">
                <a:solidFill>
                  <a:srgbClr val="002060"/>
                </a:solidFill>
                <a:latin typeface="Microsoft YaHei" pitchFamily="34" charset="-122"/>
                <a:ea typeface="Microsoft YaHei" pitchFamily="34" charset="-122"/>
                <a:cs typeface="Arial" charset="0"/>
              </a:rPr>
              <a:t>來的</a:t>
            </a:r>
            <a:r>
              <a:rPr lang="zh-TW" altLang="en-US" sz="4000" b="1" kern="0" dirty="0" smtClean="0">
                <a:solidFill>
                  <a:srgbClr val="002060"/>
                </a:solidFill>
                <a:latin typeface="Microsoft YaHei" pitchFamily="34" charset="-122"/>
                <a:ea typeface="Microsoft YaHei" pitchFamily="34" charset="-122"/>
                <a:cs typeface="Arial" charset="0"/>
              </a:rPr>
              <a:t>機</a:t>
            </a:r>
            <a:r>
              <a:rPr lang="zh-TW" altLang="en-US" sz="4000" b="1" kern="0" dirty="0">
                <a:solidFill>
                  <a:srgbClr val="002060"/>
                </a:solidFill>
                <a:latin typeface="Microsoft YaHei" pitchFamily="34" charset="-122"/>
                <a:ea typeface="Microsoft YaHei" pitchFamily="34" charset="-122"/>
                <a:cs typeface="Arial" charset="0"/>
              </a:rPr>
              <a:t>遇</a:t>
            </a:r>
          </a:p>
        </p:txBody>
      </p:sp>
    </p:spTree>
    <p:extLst>
      <p:ext uri="{BB962C8B-B14F-4D97-AF65-F5344CB8AC3E}">
        <p14:creationId xmlns:p14="http://schemas.microsoft.com/office/powerpoint/2010/main" val="2428886624"/>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8"/>
          <p:cNvSpPr txBox="1">
            <a:spLocks/>
          </p:cNvSpPr>
          <p:nvPr/>
        </p:nvSpPr>
        <p:spPr bwMode="auto">
          <a:xfrm>
            <a:off x="214313" y="285750"/>
            <a:ext cx="8715375" cy="928688"/>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zh-TW" altLang="en-US" sz="4000" b="1" dirty="0">
                <a:solidFill>
                  <a:srgbClr val="002060"/>
                </a:solidFill>
                <a:latin typeface="Microsoft YaHei" pitchFamily="34" charset="-122"/>
                <a:ea typeface="Microsoft YaHei" pitchFamily="34" charset="-122"/>
              </a:rPr>
              <a:t>財富</a:t>
            </a:r>
            <a:r>
              <a:rPr lang="zh-TW" altLang="en-US" sz="4000" b="1" kern="0" dirty="0">
                <a:solidFill>
                  <a:srgbClr val="002060"/>
                </a:solidFill>
                <a:latin typeface="Microsoft YaHei" pitchFamily="34" charset="-122"/>
                <a:ea typeface="Microsoft YaHei" pitchFamily="34" charset="-122"/>
                <a:cs typeface="Arial" charset="0"/>
              </a:rPr>
              <a:t>科技帶來的機遇</a:t>
            </a:r>
          </a:p>
        </p:txBody>
      </p:sp>
      <p:pic>
        <p:nvPicPr>
          <p:cNvPr id="4" name="Picture 3"/>
          <p:cNvPicPr>
            <a:picLocks noChangeAspect="1"/>
          </p:cNvPicPr>
          <p:nvPr/>
        </p:nvPicPr>
        <p:blipFill>
          <a:blip r:embed="rId3"/>
          <a:stretch>
            <a:fillRect/>
          </a:stretch>
        </p:blipFill>
        <p:spPr>
          <a:xfrm>
            <a:off x="205208" y="1124744"/>
            <a:ext cx="8847556" cy="5108260"/>
          </a:xfrm>
          <a:prstGeom prst="rect">
            <a:avLst/>
          </a:prstGeom>
        </p:spPr>
      </p:pic>
    </p:spTree>
    <p:extLst>
      <p:ext uri="{BB962C8B-B14F-4D97-AF65-F5344CB8AC3E}">
        <p14:creationId xmlns:p14="http://schemas.microsoft.com/office/powerpoint/2010/main" val="3639859680"/>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51520" y="1628800"/>
            <a:ext cx="8568952" cy="4464496"/>
          </a:xfrm>
        </p:spPr>
        <p:txBody>
          <a:bodyPr>
            <a:normAutofit/>
          </a:bodyPr>
          <a:lstStyle/>
          <a:p>
            <a:pPr marL="342900" lvl="3" indent="-342900">
              <a:spcAft>
                <a:spcPct val="0"/>
              </a:spcAft>
              <a:buFont typeface="Arial" charset="0"/>
              <a:buChar char="■"/>
            </a:pPr>
            <a:r>
              <a:rPr lang="en-US" altLang="zh-TW" dirty="0">
                <a:solidFill>
                  <a:srgbClr val="190A02"/>
                </a:solidFill>
                <a:latin typeface="Microsoft YaHei" pitchFamily="34" charset="-122"/>
                <a:ea typeface="Microsoft YaHei" pitchFamily="34" charset="-122"/>
                <a:cs typeface="Arial" charset="0"/>
              </a:rPr>
              <a:t>1.</a:t>
            </a:r>
            <a:r>
              <a:rPr lang="zh-TW" altLang="en-US" dirty="0">
                <a:solidFill>
                  <a:srgbClr val="190A02"/>
                </a:solidFill>
                <a:latin typeface="Microsoft YaHei" pitchFamily="34" charset="-122"/>
                <a:ea typeface="Microsoft YaHei" pitchFamily="34" charset="-122"/>
                <a:cs typeface="Arial" charset="0"/>
              </a:rPr>
              <a:t> 千禧世代與財富管理</a:t>
            </a:r>
            <a:endParaRPr lang="en-US" altLang="zh-TW" dirty="0">
              <a:solidFill>
                <a:srgbClr val="190A02"/>
              </a:solidFill>
              <a:latin typeface="Microsoft YaHei" pitchFamily="34" charset="-122"/>
              <a:ea typeface="Microsoft YaHei" pitchFamily="34" charset="-122"/>
              <a:cs typeface="Arial" charset="0"/>
            </a:endParaRPr>
          </a:p>
          <a:p>
            <a:pPr marL="884238" lvl="3" indent="-342900">
              <a:buFont typeface="Arial" charset="0"/>
              <a:buChar char="■"/>
            </a:pPr>
            <a:r>
              <a:rPr lang="zh-TW" altLang="en-US" dirty="0" smtClean="0">
                <a:solidFill>
                  <a:srgbClr val="190A02"/>
                </a:solidFill>
                <a:latin typeface="Microsoft YaHei" pitchFamily="34" charset="-122"/>
                <a:ea typeface="Microsoft YaHei" pitchFamily="34" charset="-122"/>
                <a:cs typeface="Arial" charset="0"/>
              </a:rPr>
              <a:t>例如</a:t>
            </a:r>
            <a:r>
              <a:rPr lang="zh-TW" altLang="en-US" dirty="0">
                <a:solidFill>
                  <a:srgbClr val="190A02"/>
                </a:solidFill>
                <a:latin typeface="Microsoft YaHei" pitchFamily="34" charset="-122"/>
                <a:ea typeface="Microsoft YaHei" pitchFamily="34" charset="-122"/>
                <a:cs typeface="Arial" charset="0"/>
              </a:rPr>
              <a:t>：財富管理經理 </a:t>
            </a:r>
            <a:r>
              <a:rPr lang="en-US" altLang="zh-TW" dirty="0">
                <a:solidFill>
                  <a:srgbClr val="190A02"/>
                </a:solidFill>
                <a:latin typeface="Microsoft YaHei" pitchFamily="34" charset="-122"/>
                <a:ea typeface="Microsoft YaHei" pitchFamily="34" charset="-122"/>
                <a:cs typeface="Arial" charset="0"/>
              </a:rPr>
              <a:t>vs </a:t>
            </a:r>
            <a:r>
              <a:rPr lang="zh-TW" altLang="en-US" dirty="0">
                <a:solidFill>
                  <a:srgbClr val="190A02"/>
                </a:solidFill>
                <a:latin typeface="Microsoft YaHei" pitchFamily="34" charset="-122"/>
                <a:ea typeface="Microsoft YaHei" pitchFamily="34" charset="-122"/>
                <a:cs typeface="Arial" charset="0"/>
              </a:rPr>
              <a:t>機器人顧</a:t>
            </a:r>
            <a:r>
              <a:rPr lang="zh-TW" altLang="en-US" dirty="0" smtClean="0">
                <a:solidFill>
                  <a:srgbClr val="190A02"/>
                </a:solidFill>
                <a:latin typeface="Microsoft YaHei" pitchFamily="34" charset="-122"/>
                <a:ea typeface="Microsoft YaHei" pitchFamily="34" charset="-122"/>
                <a:cs typeface="Arial" charset="0"/>
              </a:rPr>
              <a:t>問（</a:t>
            </a:r>
            <a:r>
              <a:rPr lang="en-GB" altLang="zh-TW" dirty="0" err="1">
                <a:solidFill>
                  <a:srgbClr val="190A02"/>
                </a:solidFill>
                <a:latin typeface="Microsoft YaHei" pitchFamily="34" charset="-122"/>
                <a:ea typeface="Microsoft YaHei" pitchFamily="34" charset="-122"/>
                <a:cs typeface="Arial" charset="0"/>
              </a:rPr>
              <a:t>Robo</a:t>
            </a:r>
            <a:r>
              <a:rPr lang="en-GB" altLang="zh-TW" dirty="0">
                <a:solidFill>
                  <a:srgbClr val="190A02"/>
                </a:solidFill>
                <a:latin typeface="Microsoft YaHei" pitchFamily="34" charset="-122"/>
                <a:ea typeface="Microsoft YaHei" pitchFamily="34" charset="-122"/>
                <a:cs typeface="Arial" charset="0"/>
              </a:rPr>
              <a:t>-Advisor</a:t>
            </a:r>
            <a:r>
              <a:rPr lang="zh-TW" altLang="en-US" dirty="0" smtClean="0">
                <a:solidFill>
                  <a:srgbClr val="190A02"/>
                </a:solidFill>
                <a:latin typeface="Microsoft YaHei" pitchFamily="34" charset="-122"/>
                <a:ea typeface="Microsoft YaHei" pitchFamily="34" charset="-122"/>
                <a:cs typeface="Arial" charset="0"/>
              </a:rPr>
              <a:t>）</a:t>
            </a:r>
            <a:endParaRPr lang="en-US" altLang="zh-TW" dirty="0">
              <a:solidFill>
                <a:srgbClr val="190A02"/>
              </a:solidFill>
              <a:latin typeface="Microsoft YaHei" pitchFamily="34" charset="-122"/>
              <a:ea typeface="Microsoft YaHei" pitchFamily="34" charset="-122"/>
              <a:cs typeface="Arial" charset="0"/>
            </a:endParaRPr>
          </a:p>
          <a:p>
            <a:endParaRPr lang="en-US" altLang="zh-TW" dirty="0">
              <a:latin typeface="Microsoft YaHei" pitchFamily="34" charset="-122"/>
              <a:ea typeface="Microsoft YaHei" pitchFamily="34" charset="-122"/>
            </a:endParaRPr>
          </a:p>
          <a:p>
            <a:r>
              <a:rPr lang="en-GB" altLang="zh-TW" dirty="0" smtClean="0">
                <a:latin typeface="Microsoft YaHei" pitchFamily="34" charset="-122"/>
                <a:ea typeface="Microsoft YaHei" pitchFamily="34" charset="-122"/>
              </a:rPr>
              <a:t>2. </a:t>
            </a:r>
            <a:r>
              <a:rPr lang="zh-TW" altLang="en-US" dirty="0">
                <a:latin typeface="Microsoft YaHei" pitchFamily="34" charset="-122"/>
                <a:ea typeface="Microsoft YaHei" pitchFamily="34" charset="-122"/>
              </a:rPr>
              <a:t>女性與財富管理</a:t>
            </a:r>
            <a:endParaRPr lang="en-US" altLang="zh-TW" dirty="0" smtClean="0">
              <a:latin typeface="Microsoft YaHei" pitchFamily="34" charset="-122"/>
              <a:ea typeface="Microsoft YaHei" pitchFamily="34" charset="-122"/>
            </a:endParaRPr>
          </a:p>
          <a:p>
            <a:pPr marL="884238" lvl="3" indent="-342900">
              <a:buFont typeface="Arial" charset="0"/>
              <a:buChar char="■"/>
            </a:pPr>
            <a:r>
              <a:rPr lang="zh-TW" altLang="en-US" dirty="0" smtClean="0">
                <a:solidFill>
                  <a:srgbClr val="190A02"/>
                </a:solidFill>
                <a:latin typeface="Microsoft YaHei" pitchFamily="34" charset="-122"/>
                <a:ea typeface="Microsoft YaHei" pitchFamily="34" charset="-122"/>
                <a:cs typeface="Arial" charset="0"/>
              </a:rPr>
              <a:t>增長中的高資產淨值女性</a:t>
            </a:r>
            <a:endParaRPr lang="en-US" altLang="zh-TW" dirty="0" smtClean="0">
              <a:solidFill>
                <a:srgbClr val="190A02"/>
              </a:solidFill>
              <a:latin typeface="Microsoft YaHei" pitchFamily="34" charset="-122"/>
              <a:ea typeface="Microsoft YaHei" pitchFamily="34" charset="-122"/>
              <a:cs typeface="Arial" charset="0"/>
            </a:endParaRPr>
          </a:p>
          <a:p>
            <a:pPr marL="884238" lvl="3" indent="-342900">
              <a:buFont typeface="Arial" charset="0"/>
              <a:buChar char="■"/>
            </a:pPr>
            <a:r>
              <a:rPr lang="zh-TW" altLang="en-US" dirty="0" smtClean="0">
                <a:solidFill>
                  <a:srgbClr val="190A02"/>
                </a:solidFill>
                <a:latin typeface="Microsoft YaHei" pitchFamily="34" charset="-122"/>
                <a:ea typeface="Microsoft YaHei" pitchFamily="34" charset="-122"/>
                <a:cs typeface="Arial" charset="0"/>
              </a:rPr>
              <a:t>不同的投資態度</a:t>
            </a:r>
            <a:endParaRPr lang="en-US" altLang="zh-TW" dirty="0" smtClean="0">
              <a:solidFill>
                <a:srgbClr val="190A02"/>
              </a:solidFill>
              <a:latin typeface="Microsoft YaHei" pitchFamily="34" charset="-122"/>
              <a:ea typeface="Microsoft YaHei" pitchFamily="34" charset="-122"/>
              <a:cs typeface="Arial" charset="0"/>
            </a:endParaRPr>
          </a:p>
          <a:p>
            <a:pPr marL="884238" lvl="3" indent="-342900">
              <a:buFont typeface="Arial" charset="0"/>
              <a:buChar char="■"/>
            </a:pPr>
            <a:r>
              <a:rPr lang="zh-TW" altLang="en-US" dirty="0" smtClean="0">
                <a:solidFill>
                  <a:srgbClr val="190A02"/>
                </a:solidFill>
                <a:latin typeface="Microsoft YaHei" pitchFamily="34" charset="-122"/>
                <a:ea typeface="Microsoft YaHei" pitchFamily="34" charset="-122"/>
                <a:cs typeface="Arial" charset="0"/>
              </a:rPr>
              <a:t>男性或女性</a:t>
            </a:r>
            <a:r>
              <a:rPr lang="zh-TW" altLang="en-US" dirty="0">
                <a:solidFill>
                  <a:srgbClr val="190A02"/>
                </a:solidFill>
                <a:latin typeface="Microsoft YaHei" pitchFamily="34" charset="-122"/>
                <a:ea typeface="Microsoft YaHei" pitchFamily="34" charset="-122"/>
                <a:cs typeface="Arial" charset="0"/>
              </a:rPr>
              <a:t>財富管理經</a:t>
            </a:r>
            <a:r>
              <a:rPr lang="zh-TW" altLang="en-US" dirty="0" smtClean="0">
                <a:solidFill>
                  <a:srgbClr val="190A02"/>
                </a:solidFill>
                <a:latin typeface="Microsoft YaHei" pitchFamily="34" charset="-122"/>
                <a:ea typeface="Microsoft YaHei" pitchFamily="34" charset="-122"/>
                <a:cs typeface="Arial" charset="0"/>
              </a:rPr>
              <a:t>理</a:t>
            </a:r>
            <a:endParaRPr lang="en-US" altLang="zh-TW" dirty="0" smtClean="0">
              <a:solidFill>
                <a:srgbClr val="190A02"/>
              </a:solidFill>
              <a:latin typeface="Microsoft YaHei" pitchFamily="34" charset="-122"/>
              <a:ea typeface="Microsoft YaHei" pitchFamily="34" charset="-122"/>
              <a:cs typeface="Arial" charset="0"/>
            </a:endParaRPr>
          </a:p>
          <a:p>
            <a:pPr marL="884238" lvl="3" indent="-342900">
              <a:buFont typeface="Arial" charset="0"/>
              <a:buChar char="■"/>
            </a:pPr>
            <a:endParaRPr lang="zh-TW" altLang="zh-TW" dirty="0">
              <a:latin typeface="Microsoft YaHei" pitchFamily="34" charset="-122"/>
              <a:ea typeface="Microsoft YaHei" pitchFamily="34" charset="-122"/>
            </a:endParaRPr>
          </a:p>
          <a:p>
            <a:r>
              <a:rPr lang="en-GB" altLang="zh-TW" dirty="0" smtClean="0">
                <a:latin typeface="Microsoft YaHei" pitchFamily="34" charset="-122"/>
                <a:ea typeface="Microsoft YaHei" pitchFamily="34" charset="-122"/>
              </a:rPr>
              <a:t>3. </a:t>
            </a:r>
            <a:r>
              <a:rPr lang="zh-TW" altLang="en-US" dirty="0" smtClean="0">
                <a:latin typeface="Microsoft YaHei" pitchFamily="34" charset="-122"/>
                <a:ea typeface="Microsoft YaHei" pitchFamily="34" charset="-122"/>
              </a:rPr>
              <a:t>人工智能</a:t>
            </a:r>
            <a:r>
              <a:rPr lang="zh-TW" altLang="en-US" dirty="0">
                <a:latin typeface="Microsoft YaHei" pitchFamily="34" charset="-122"/>
                <a:ea typeface="Microsoft YaHei" pitchFamily="34" charset="-122"/>
              </a:rPr>
              <a:t>與財富管理</a:t>
            </a:r>
            <a:endParaRPr lang="en-US" altLang="zh-TW" dirty="0">
              <a:latin typeface="Microsoft YaHei" pitchFamily="34" charset="-122"/>
              <a:ea typeface="Microsoft YaHei" pitchFamily="34" charset="-122"/>
            </a:endParaRPr>
          </a:p>
          <a:p>
            <a:pPr marL="884238" lvl="3" indent="-342900">
              <a:buFont typeface="Arial" charset="0"/>
              <a:buChar char="■"/>
            </a:pPr>
            <a:r>
              <a:rPr lang="zh-TW" altLang="en-US" dirty="0" smtClean="0">
                <a:solidFill>
                  <a:srgbClr val="190A02"/>
                </a:solidFill>
                <a:latin typeface="Microsoft YaHei" pitchFamily="34" charset="-122"/>
                <a:ea typeface="Microsoft YaHei" pitchFamily="34" charset="-122"/>
                <a:cs typeface="Arial" charset="0"/>
              </a:rPr>
              <a:t>在了解</a:t>
            </a:r>
            <a:r>
              <a:rPr lang="zh-TW" altLang="en-US" dirty="0">
                <a:solidFill>
                  <a:srgbClr val="190A02"/>
                </a:solidFill>
                <a:latin typeface="Microsoft YaHei" pitchFamily="34" charset="-122"/>
                <a:ea typeface="Microsoft YaHei" pitchFamily="34" charset="-122"/>
                <a:cs typeface="Arial" charset="0"/>
              </a:rPr>
              <a:t>客</a:t>
            </a:r>
            <a:r>
              <a:rPr lang="zh-TW" altLang="en-US" dirty="0" smtClean="0">
                <a:solidFill>
                  <a:srgbClr val="190A02"/>
                </a:solidFill>
                <a:latin typeface="Microsoft YaHei" pitchFamily="34" charset="-122"/>
                <a:ea typeface="Microsoft YaHei" pitchFamily="34" charset="-122"/>
                <a:cs typeface="Arial" charset="0"/>
              </a:rPr>
              <a:t>戶</a:t>
            </a:r>
            <a:r>
              <a:rPr lang="zh-TW" altLang="en-US" dirty="0" smtClean="0">
                <a:solidFill>
                  <a:srgbClr val="190A02"/>
                </a:solidFill>
                <a:latin typeface="Microsoft YaHei" pitchFamily="34" charset="-122"/>
                <a:ea typeface="Microsoft YaHei" pitchFamily="34" charset="-122"/>
                <a:cs typeface="Arial" charset="0"/>
              </a:rPr>
              <a:t>（</a:t>
            </a:r>
            <a:r>
              <a:rPr lang="en-US" altLang="zh-TW" dirty="0" smtClean="0">
                <a:solidFill>
                  <a:srgbClr val="190A02"/>
                </a:solidFill>
                <a:latin typeface="Microsoft YaHei" pitchFamily="34" charset="-122"/>
                <a:ea typeface="Microsoft YaHei" pitchFamily="34" charset="-122"/>
                <a:cs typeface="Arial" charset="0"/>
              </a:rPr>
              <a:t>Know </a:t>
            </a:r>
            <a:r>
              <a:rPr lang="en-US" altLang="zh-TW" dirty="0">
                <a:solidFill>
                  <a:srgbClr val="190A02"/>
                </a:solidFill>
                <a:latin typeface="Microsoft YaHei" pitchFamily="34" charset="-122"/>
                <a:ea typeface="Microsoft YaHei" pitchFamily="34" charset="-122"/>
                <a:cs typeface="Arial" charset="0"/>
              </a:rPr>
              <a:t>Your </a:t>
            </a:r>
            <a:r>
              <a:rPr lang="en-US" altLang="zh-TW" dirty="0" smtClean="0">
                <a:solidFill>
                  <a:srgbClr val="190A02"/>
                </a:solidFill>
                <a:latin typeface="Microsoft YaHei" pitchFamily="34" charset="-122"/>
                <a:ea typeface="Microsoft YaHei" pitchFamily="34" charset="-122"/>
                <a:cs typeface="Arial" charset="0"/>
              </a:rPr>
              <a:t>Customer</a:t>
            </a:r>
            <a:r>
              <a:rPr lang="zh-TW" altLang="en-US" dirty="0" smtClean="0">
                <a:solidFill>
                  <a:srgbClr val="190A02"/>
                </a:solidFill>
                <a:latin typeface="Microsoft YaHei" pitchFamily="34" charset="-122"/>
                <a:ea typeface="Microsoft YaHei" pitchFamily="34" charset="-122"/>
                <a:cs typeface="Arial" charset="0"/>
              </a:rPr>
              <a:t>）和</a:t>
            </a:r>
            <a:r>
              <a:rPr lang="zh-TW" altLang="en-US" dirty="0">
                <a:solidFill>
                  <a:srgbClr val="190A02"/>
                </a:solidFill>
                <a:latin typeface="Microsoft YaHei" pitchFamily="34" charset="-122"/>
                <a:ea typeface="Microsoft YaHei" pitchFamily="34" charset="-122"/>
                <a:cs typeface="Arial" charset="0"/>
              </a:rPr>
              <a:t>反洗</a:t>
            </a:r>
            <a:r>
              <a:rPr lang="zh-TW" altLang="en-US" dirty="0" smtClean="0">
                <a:solidFill>
                  <a:srgbClr val="190A02"/>
                </a:solidFill>
                <a:latin typeface="Microsoft YaHei" pitchFamily="34" charset="-122"/>
                <a:ea typeface="Microsoft YaHei" pitchFamily="34" charset="-122"/>
                <a:cs typeface="Arial" charset="0"/>
              </a:rPr>
              <a:t>錢</a:t>
            </a:r>
            <a:r>
              <a:rPr lang="zh-TW" altLang="en-US" dirty="0" smtClean="0">
                <a:solidFill>
                  <a:srgbClr val="190A02"/>
                </a:solidFill>
                <a:latin typeface="Microsoft YaHei" pitchFamily="34" charset="-122"/>
                <a:ea typeface="Microsoft YaHei" pitchFamily="34" charset="-122"/>
                <a:cs typeface="Arial" charset="0"/>
              </a:rPr>
              <a:t>（</a:t>
            </a:r>
            <a:r>
              <a:rPr lang="en-US" altLang="zh-TW" dirty="0" smtClean="0">
                <a:solidFill>
                  <a:srgbClr val="190A02"/>
                </a:solidFill>
                <a:latin typeface="Microsoft YaHei" pitchFamily="34" charset="-122"/>
                <a:ea typeface="Microsoft YaHei" pitchFamily="34" charset="-122"/>
                <a:cs typeface="Arial" charset="0"/>
              </a:rPr>
              <a:t>Anti-Money Laundering</a:t>
            </a:r>
            <a:r>
              <a:rPr lang="zh-TW" altLang="en-US" dirty="0" smtClean="0">
                <a:solidFill>
                  <a:srgbClr val="190A02"/>
                </a:solidFill>
                <a:latin typeface="Microsoft YaHei" pitchFamily="34" charset="-122"/>
                <a:ea typeface="Microsoft YaHei" pitchFamily="34" charset="-122"/>
                <a:cs typeface="Arial" charset="0"/>
              </a:rPr>
              <a:t>）</a:t>
            </a:r>
            <a:r>
              <a:rPr lang="zh-TW" altLang="en-US" dirty="0" smtClean="0">
                <a:solidFill>
                  <a:srgbClr val="190A02"/>
                </a:solidFill>
                <a:latin typeface="Microsoft YaHei" pitchFamily="34" charset="-122"/>
                <a:ea typeface="Microsoft YaHei" pitchFamily="34" charset="-122"/>
                <a:cs typeface="Arial" charset="0"/>
              </a:rPr>
              <a:t>的過程中</a:t>
            </a:r>
            <a:r>
              <a:rPr lang="zh-TW" altLang="en-US" dirty="0">
                <a:solidFill>
                  <a:srgbClr val="190A02"/>
                </a:solidFill>
                <a:latin typeface="Microsoft YaHei" pitchFamily="34" charset="-122"/>
                <a:ea typeface="Microsoft YaHei" pitchFamily="34" charset="-122"/>
                <a:cs typeface="Arial" charset="0"/>
              </a:rPr>
              <a:t>使用</a:t>
            </a:r>
            <a:r>
              <a:rPr lang="zh-TW" altLang="en-US" dirty="0" smtClean="0">
                <a:solidFill>
                  <a:srgbClr val="190A02"/>
                </a:solidFill>
                <a:latin typeface="Microsoft YaHei" pitchFamily="34" charset="-122"/>
                <a:ea typeface="Microsoft YaHei" pitchFamily="34" charset="-122"/>
                <a:cs typeface="Arial" charset="0"/>
              </a:rPr>
              <a:t>人工智能</a:t>
            </a:r>
            <a:endParaRPr lang="zh-TW" altLang="en-US" dirty="0">
              <a:solidFill>
                <a:srgbClr val="190A02"/>
              </a:solidFill>
              <a:latin typeface="Microsoft YaHei" pitchFamily="34" charset="-122"/>
              <a:ea typeface="Microsoft YaHei" pitchFamily="34" charset="-122"/>
              <a:cs typeface="Arial" charset="0"/>
            </a:endParaRPr>
          </a:p>
          <a:p>
            <a:pPr marL="884238" lvl="3" indent="-342900">
              <a:buFont typeface="Arial" charset="0"/>
              <a:buChar char="■"/>
            </a:pPr>
            <a:r>
              <a:rPr lang="zh-TW" altLang="en-US" dirty="0" smtClean="0">
                <a:solidFill>
                  <a:srgbClr val="190A02"/>
                </a:solidFill>
                <a:latin typeface="Microsoft YaHei" pitchFamily="34" charset="-122"/>
                <a:ea typeface="Microsoft YaHei" pitchFamily="34" charset="-122"/>
                <a:cs typeface="Arial" charset="0"/>
              </a:rPr>
              <a:t>人工智能和</a:t>
            </a:r>
            <a:r>
              <a:rPr lang="zh-TW" altLang="en-US" dirty="0">
                <a:solidFill>
                  <a:srgbClr val="190A02"/>
                </a:solidFill>
                <a:latin typeface="Microsoft YaHei" pitchFamily="34" charset="-122"/>
                <a:ea typeface="Microsoft YaHei" pitchFamily="34" charset="-122"/>
                <a:cs typeface="Arial" charset="0"/>
              </a:rPr>
              <a:t>客戶服</a:t>
            </a:r>
            <a:r>
              <a:rPr lang="zh-TW" altLang="en-US" dirty="0" smtClean="0">
                <a:solidFill>
                  <a:srgbClr val="190A02"/>
                </a:solidFill>
                <a:latin typeface="Microsoft YaHei" pitchFamily="34" charset="-122"/>
                <a:ea typeface="Microsoft YaHei" pitchFamily="34" charset="-122"/>
                <a:cs typeface="Arial" charset="0"/>
              </a:rPr>
              <a:t>務</a:t>
            </a:r>
            <a:r>
              <a:rPr lang="en-US" altLang="zh-TW" dirty="0" smtClean="0">
                <a:solidFill>
                  <a:srgbClr val="190A02"/>
                </a:solidFill>
                <a:latin typeface="Microsoft YaHei" pitchFamily="34" charset="-122"/>
                <a:ea typeface="Microsoft YaHei" pitchFamily="34" charset="-122"/>
                <a:cs typeface="Arial" charset="0"/>
              </a:rPr>
              <a:t/>
            </a:r>
            <a:br>
              <a:rPr lang="en-US" altLang="zh-TW" dirty="0" smtClean="0">
                <a:solidFill>
                  <a:srgbClr val="190A02"/>
                </a:solidFill>
                <a:latin typeface="Microsoft YaHei" pitchFamily="34" charset="-122"/>
                <a:ea typeface="Microsoft YaHei" pitchFamily="34" charset="-122"/>
                <a:cs typeface="Arial" charset="0"/>
              </a:rPr>
            </a:br>
            <a:r>
              <a:rPr lang="zh-TW" altLang="en-US" dirty="0" smtClean="0">
                <a:solidFill>
                  <a:srgbClr val="190A02"/>
                </a:solidFill>
                <a:latin typeface="Microsoft YaHei" pitchFamily="34" charset="-122"/>
                <a:ea typeface="Microsoft YaHei" pitchFamily="34" charset="-122"/>
                <a:cs typeface="Arial" charset="0"/>
              </a:rPr>
              <a:t>例如：自動投資組合</a:t>
            </a:r>
            <a:r>
              <a:rPr lang="zh-TW" altLang="en-US" dirty="0" smtClean="0">
                <a:solidFill>
                  <a:srgbClr val="190A02"/>
                </a:solidFill>
                <a:latin typeface="Microsoft YaHei" pitchFamily="34" charset="-122"/>
                <a:ea typeface="Microsoft YaHei" pitchFamily="34" charset="-122"/>
                <a:cs typeface="Arial" charset="0"/>
              </a:rPr>
              <a:t>分配（</a:t>
            </a:r>
            <a:r>
              <a:rPr lang="en-GB" altLang="zh-TW" dirty="0" smtClean="0">
                <a:solidFill>
                  <a:srgbClr val="190A02"/>
                </a:solidFill>
                <a:latin typeface="Microsoft YaHei" pitchFamily="34" charset="-122"/>
                <a:ea typeface="Microsoft YaHei" pitchFamily="34" charset="-122"/>
                <a:cs typeface="Arial" charset="0"/>
              </a:rPr>
              <a:t>A</a:t>
            </a:r>
            <a:r>
              <a:rPr lang="en-GB" altLang="zh-TW" dirty="0" smtClean="0">
                <a:solidFill>
                  <a:srgbClr val="190A02"/>
                </a:solidFill>
                <a:latin typeface="Microsoft YaHei" pitchFamily="34" charset="-122"/>
                <a:ea typeface="Microsoft YaHei" pitchFamily="34" charset="-122"/>
                <a:cs typeface="Arial" charset="0"/>
              </a:rPr>
              <a:t>utomated-Portfolio Allocation</a:t>
            </a:r>
            <a:r>
              <a:rPr lang="zh-TW" altLang="en-US" dirty="0" smtClean="0">
                <a:solidFill>
                  <a:srgbClr val="190A02"/>
                </a:solidFill>
                <a:latin typeface="Microsoft YaHei" pitchFamily="34" charset="-122"/>
                <a:ea typeface="Microsoft YaHei" pitchFamily="34" charset="-122"/>
                <a:cs typeface="Arial" charset="0"/>
              </a:rPr>
              <a:t>）</a:t>
            </a:r>
            <a:endParaRPr lang="zh-TW" altLang="zh-TW" dirty="0">
              <a:solidFill>
                <a:srgbClr val="190A02"/>
              </a:solidFill>
              <a:latin typeface="Microsoft YaHei" pitchFamily="34" charset="-122"/>
              <a:ea typeface="Microsoft YaHei" pitchFamily="34" charset="-122"/>
              <a:cs typeface="Arial" charset="0"/>
            </a:endParaRPr>
          </a:p>
        </p:txBody>
      </p:sp>
      <p:sp>
        <p:nvSpPr>
          <p:cNvPr id="5" name="Title 8"/>
          <p:cNvSpPr txBox="1">
            <a:spLocks/>
          </p:cNvSpPr>
          <p:nvPr/>
        </p:nvSpPr>
        <p:spPr bwMode="auto">
          <a:xfrm>
            <a:off x="214313" y="285750"/>
            <a:ext cx="8715375" cy="928688"/>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zh-TW" altLang="en-US" sz="4000" b="1" kern="0" dirty="0">
                <a:solidFill>
                  <a:srgbClr val="002060"/>
                </a:solidFill>
                <a:latin typeface="Microsoft YaHei" pitchFamily="34" charset="-122"/>
                <a:ea typeface="Microsoft YaHei" pitchFamily="34" charset="-122"/>
                <a:cs typeface="Arial" charset="0"/>
              </a:rPr>
              <a:t>三大科技財富管理趨勢</a:t>
            </a:r>
          </a:p>
        </p:txBody>
      </p:sp>
    </p:spTree>
    <p:extLst>
      <p:ext uri="{BB962C8B-B14F-4D97-AF65-F5344CB8AC3E}">
        <p14:creationId xmlns:p14="http://schemas.microsoft.com/office/powerpoint/2010/main" val="2962708783"/>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51520" y="1628800"/>
            <a:ext cx="8568952" cy="4104456"/>
          </a:xfrm>
        </p:spPr>
        <p:txBody>
          <a:bodyPr>
            <a:normAutofit/>
          </a:bodyPr>
          <a:lstStyle/>
          <a:p>
            <a:r>
              <a:rPr lang="zh-TW" altLang="en-US" dirty="0">
                <a:latin typeface="Microsoft YaHei" pitchFamily="34" charset="-122"/>
                <a:ea typeface="Microsoft YaHei" pitchFamily="34" charset="-122"/>
              </a:rPr>
              <a:t>財富</a:t>
            </a:r>
            <a:r>
              <a:rPr lang="zh-TW" altLang="en-US" dirty="0" smtClean="0">
                <a:latin typeface="Microsoft YaHei" pitchFamily="34" charset="-122"/>
                <a:ea typeface="Microsoft YaHei" pitchFamily="34" charset="-122"/>
              </a:rPr>
              <a:t>科技為新的財富管理趨勢，有龐大發展潛力</a:t>
            </a:r>
            <a:r>
              <a:rPr lang="zh-TW" altLang="en-US" dirty="0">
                <a:latin typeface="Microsoft YaHei" pitchFamily="34" charset="-122"/>
                <a:ea typeface="Microsoft YaHei" pitchFamily="34" charset="-122"/>
              </a:rPr>
              <a:t>；</a:t>
            </a:r>
            <a:r>
              <a:rPr lang="zh-TW" altLang="en-US" dirty="0" smtClean="0">
                <a:latin typeface="Microsoft YaHei" pitchFamily="34" charset="-122"/>
                <a:ea typeface="Microsoft YaHei" pitchFamily="34" charset="-122"/>
              </a:rPr>
              <a:t>青年律師一般較宮易掌握新科技、勇於學習新事物</a:t>
            </a:r>
            <a:endParaRPr lang="en-US" altLang="zh-TW" dirty="0" smtClean="0">
              <a:latin typeface="Microsoft YaHei" pitchFamily="34" charset="-122"/>
              <a:ea typeface="Microsoft YaHei" pitchFamily="34" charset="-122"/>
            </a:endParaRPr>
          </a:p>
          <a:p>
            <a:endParaRPr lang="en-US" altLang="zh-TW" dirty="0" smtClean="0">
              <a:latin typeface="Microsoft YaHei" pitchFamily="34" charset="-122"/>
              <a:ea typeface="Microsoft YaHei" pitchFamily="34" charset="-122"/>
            </a:endParaRPr>
          </a:p>
          <a:p>
            <a:r>
              <a:rPr lang="zh-TW" altLang="en-US" dirty="0">
                <a:latin typeface="Microsoft YaHei" pitchFamily="34" charset="-122"/>
                <a:ea typeface="Microsoft YaHei" pitchFamily="34" charset="-122"/>
              </a:rPr>
              <a:t>在新冠疫情等挑戰下，科技的發展可協助青年律師與跨</a:t>
            </a:r>
            <a:r>
              <a:rPr lang="zh-TW" altLang="en-US" dirty="0" smtClean="0">
                <a:latin typeface="Microsoft YaHei" pitchFamily="34" charset="-122"/>
                <a:ea typeface="Microsoft YaHei" pitchFamily="34" charset="-122"/>
              </a:rPr>
              <a:t>境客戶</a:t>
            </a:r>
            <a:r>
              <a:rPr lang="zh-TW" altLang="en-US" dirty="0">
                <a:latin typeface="Microsoft YaHei" pitchFamily="34" charset="-122"/>
                <a:ea typeface="Microsoft YaHei" pitchFamily="34" charset="-122"/>
              </a:rPr>
              <a:t>聯繫，打破區域限制</a:t>
            </a:r>
            <a:endParaRPr lang="en-US" altLang="zh-TW" dirty="0">
              <a:latin typeface="Microsoft YaHei" pitchFamily="34" charset="-122"/>
              <a:ea typeface="Microsoft YaHei" pitchFamily="34" charset="-122"/>
            </a:endParaRPr>
          </a:p>
          <a:p>
            <a:endParaRPr lang="en-US" altLang="zh-TW" dirty="0" smtClean="0">
              <a:latin typeface="Microsoft YaHei" pitchFamily="34" charset="-122"/>
              <a:ea typeface="Microsoft YaHei" pitchFamily="34" charset="-122"/>
            </a:endParaRPr>
          </a:p>
          <a:p>
            <a:r>
              <a:rPr lang="zh-TW" altLang="en-US" dirty="0" smtClean="0">
                <a:latin typeface="Microsoft YaHei" pitchFamily="34" charset="-122"/>
                <a:ea typeface="Microsoft YaHei" pitchFamily="34" charset="-122"/>
              </a:rPr>
              <a:t>「一帶一路」倡議、粵港澳大灣區等政策推動區域融合，促進跨境財富管理業務發展</a:t>
            </a:r>
            <a:endParaRPr lang="en-US" altLang="zh-TW" dirty="0" smtClean="0">
              <a:latin typeface="Microsoft YaHei" pitchFamily="34" charset="-122"/>
              <a:ea typeface="Microsoft YaHei" pitchFamily="34" charset="-122"/>
            </a:endParaRPr>
          </a:p>
          <a:p>
            <a:endParaRPr lang="en-US" altLang="zh-TW" dirty="0">
              <a:latin typeface="Microsoft YaHei" pitchFamily="34" charset="-122"/>
              <a:ea typeface="Microsoft YaHei" pitchFamily="34" charset="-122"/>
            </a:endParaRPr>
          </a:p>
          <a:p>
            <a:r>
              <a:rPr lang="zh-TW" altLang="en-US" dirty="0" smtClean="0">
                <a:latin typeface="Microsoft YaHei" pitchFamily="34" charset="-122"/>
                <a:ea typeface="Microsoft YaHei" pitchFamily="34" charset="-122"/>
              </a:rPr>
              <a:t>港、澳律師於粵港澳大灣區執業的試點安排，進一步推動青年律師走出舒適圈，發掘機遇</a:t>
            </a:r>
            <a:endParaRPr lang="en-US" altLang="zh-TW" dirty="0" smtClean="0">
              <a:latin typeface="Microsoft YaHei" pitchFamily="34" charset="-122"/>
              <a:ea typeface="Microsoft YaHei" pitchFamily="34" charset="-122"/>
            </a:endParaRPr>
          </a:p>
        </p:txBody>
      </p:sp>
      <p:sp>
        <p:nvSpPr>
          <p:cNvPr id="5" name="Title 8"/>
          <p:cNvSpPr txBox="1">
            <a:spLocks/>
          </p:cNvSpPr>
          <p:nvPr/>
        </p:nvSpPr>
        <p:spPr bwMode="auto">
          <a:xfrm>
            <a:off x="214313" y="285750"/>
            <a:ext cx="8715375" cy="928688"/>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zh-TW" altLang="en-US" sz="4000" b="1" dirty="0" smtClean="0">
                <a:solidFill>
                  <a:srgbClr val="002060"/>
                </a:solidFill>
                <a:latin typeface="Microsoft YaHei" pitchFamily="34" charset="-122"/>
                <a:ea typeface="Microsoft YaHei" pitchFamily="34" charset="-122"/>
              </a:rPr>
              <a:t>青年律師</a:t>
            </a:r>
            <a:r>
              <a:rPr lang="zh-TW" altLang="en-US" sz="4000" b="1" kern="0" dirty="0" smtClean="0">
                <a:solidFill>
                  <a:srgbClr val="002060"/>
                </a:solidFill>
                <a:latin typeface="Microsoft YaHei" pitchFamily="34" charset="-122"/>
                <a:ea typeface="Microsoft YaHei" pitchFamily="34" charset="-122"/>
                <a:cs typeface="Arial" charset="0"/>
              </a:rPr>
              <a:t>的機</a:t>
            </a:r>
            <a:r>
              <a:rPr lang="zh-TW" altLang="en-US" sz="4000" b="1" kern="0" dirty="0">
                <a:solidFill>
                  <a:srgbClr val="002060"/>
                </a:solidFill>
                <a:latin typeface="Microsoft YaHei" pitchFamily="34" charset="-122"/>
                <a:ea typeface="Microsoft YaHei" pitchFamily="34" charset="-122"/>
                <a:cs typeface="Arial" charset="0"/>
              </a:rPr>
              <a:t>遇</a:t>
            </a:r>
          </a:p>
        </p:txBody>
      </p:sp>
    </p:spTree>
    <p:extLst>
      <p:ext uri="{BB962C8B-B14F-4D97-AF65-F5344CB8AC3E}">
        <p14:creationId xmlns:p14="http://schemas.microsoft.com/office/powerpoint/2010/main" val="697876028"/>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標題 1"/>
          <p:cNvSpPr>
            <a:spLocks noGrp="1"/>
          </p:cNvSpPr>
          <p:nvPr>
            <p:ph type="title"/>
          </p:nvPr>
        </p:nvSpPr>
        <p:spPr>
          <a:xfrm>
            <a:off x="428596" y="2787662"/>
            <a:ext cx="7288212" cy="2284412"/>
          </a:xfrm>
        </p:spPr>
        <p:txBody>
          <a:bodyPr/>
          <a:lstStyle/>
          <a:p>
            <a:pPr eaLnBrk="1" hangingPunct="1">
              <a:spcAft>
                <a:spcPts val="600"/>
              </a:spcAft>
            </a:pPr>
            <a:r>
              <a:rPr lang="zh-TW" altLang="en-US" sz="3200" dirty="0" smtClean="0">
                <a:latin typeface="Microsoft YaHei" pitchFamily="34" charset="-122"/>
                <a:ea typeface="Microsoft YaHei" pitchFamily="34" charset="-122"/>
              </a:rPr>
              <a:t>香港律師會</a:t>
            </a:r>
            <a:r>
              <a:rPr lang="en-GB" sz="3200" b="0" dirty="0">
                <a:latin typeface="Microsoft YaHei" pitchFamily="34" charset="-122"/>
                <a:ea typeface="Microsoft YaHei" pitchFamily="34" charset="-122"/>
              </a:rPr>
              <a:t/>
            </a:r>
            <a:br>
              <a:rPr lang="en-GB" sz="3200" b="0" dirty="0">
                <a:latin typeface="Microsoft YaHei" pitchFamily="34" charset="-122"/>
                <a:ea typeface="Microsoft YaHei" pitchFamily="34" charset="-122"/>
              </a:rPr>
            </a:br>
            <a:r>
              <a:rPr lang="zh-TW" altLang="en-US" sz="3200" b="0" dirty="0" smtClean="0">
                <a:latin typeface="Microsoft YaHei" pitchFamily="34" charset="-122"/>
                <a:ea typeface="Microsoft YaHei" pitchFamily="34" charset="-122"/>
              </a:rPr>
              <a:t>電話：</a:t>
            </a:r>
            <a:r>
              <a:rPr sz="3200" b="0" dirty="0" smtClean="0">
                <a:latin typeface="Microsoft YaHei" pitchFamily="34" charset="-122"/>
                <a:ea typeface="Microsoft YaHei" pitchFamily="34" charset="-122"/>
              </a:rPr>
              <a:t>+</a:t>
            </a:r>
            <a:r>
              <a:rPr sz="3200" b="0" dirty="0">
                <a:latin typeface="Microsoft YaHei" pitchFamily="34" charset="-122"/>
                <a:ea typeface="Microsoft YaHei" pitchFamily="34" charset="-122"/>
              </a:rPr>
              <a:t>852 2846</a:t>
            </a:r>
            <a:r>
              <a:rPr lang="zh-TW" altLang="en-US" sz="3200" b="0" dirty="0">
                <a:latin typeface="Microsoft YaHei" pitchFamily="34" charset="-122"/>
                <a:ea typeface="Microsoft YaHei" pitchFamily="34" charset="-122"/>
              </a:rPr>
              <a:t> </a:t>
            </a:r>
            <a:r>
              <a:rPr sz="3200" b="0" dirty="0">
                <a:latin typeface="Microsoft YaHei" pitchFamily="34" charset="-122"/>
                <a:ea typeface="Microsoft YaHei" pitchFamily="34" charset="-122"/>
              </a:rPr>
              <a:t>0549</a:t>
            </a:r>
            <a:br>
              <a:rPr sz="3200" b="0" dirty="0">
                <a:latin typeface="Microsoft YaHei" pitchFamily="34" charset="-122"/>
                <a:ea typeface="Microsoft YaHei" pitchFamily="34" charset="-122"/>
              </a:rPr>
            </a:br>
            <a:r>
              <a:rPr lang="zh-TW" altLang="en-US" sz="3200" b="0" dirty="0" smtClean="0">
                <a:latin typeface="Microsoft YaHei" pitchFamily="34" charset="-122"/>
                <a:ea typeface="Microsoft YaHei" pitchFamily="34" charset="-122"/>
              </a:rPr>
              <a:t>電郵：</a:t>
            </a:r>
            <a:r>
              <a:rPr sz="3200" b="0" dirty="0" smtClean="0">
                <a:latin typeface="Microsoft YaHei" pitchFamily="34" charset="-122"/>
                <a:ea typeface="Microsoft YaHei" pitchFamily="34" charset="-122"/>
                <a:hlinkClick r:id="rId3"/>
              </a:rPr>
              <a:t>adceam@hklawsoc.org.hk</a:t>
            </a:r>
            <a:r>
              <a:rPr lang="zh-TW" altLang="en-US" sz="3200" b="0" dirty="0" smtClean="0">
                <a:latin typeface="Microsoft YaHei" pitchFamily="34" charset="-122"/>
                <a:ea typeface="Microsoft YaHei" pitchFamily="34" charset="-122"/>
              </a:rPr>
              <a:t> </a:t>
            </a:r>
            <a:r>
              <a:rPr lang="en-GB" sz="3200" b="0" dirty="0">
                <a:latin typeface="Microsoft YaHei" pitchFamily="34" charset="-122"/>
                <a:ea typeface="Microsoft YaHei" pitchFamily="34" charset="-122"/>
              </a:rPr>
              <a:t/>
            </a:r>
            <a:br>
              <a:rPr lang="en-GB" sz="3200" b="0" dirty="0">
                <a:latin typeface="Microsoft YaHei" pitchFamily="34" charset="-122"/>
                <a:ea typeface="Microsoft YaHei" pitchFamily="34" charset="-122"/>
              </a:rPr>
            </a:br>
            <a:r>
              <a:rPr lang="zh-TW" altLang="en-US" sz="3200" b="0" dirty="0" smtClean="0">
                <a:latin typeface="Microsoft YaHei" pitchFamily="34" charset="-122"/>
                <a:ea typeface="Microsoft YaHei" pitchFamily="34" charset="-122"/>
              </a:rPr>
              <a:t>網站：</a:t>
            </a:r>
            <a:r>
              <a:rPr lang="en-GB" sz="3200" b="0" dirty="0" smtClean="0">
                <a:latin typeface="Microsoft YaHei" pitchFamily="34" charset="-122"/>
                <a:ea typeface="Microsoft YaHei" pitchFamily="34" charset="-122"/>
                <a:hlinkClick r:id="rId4"/>
              </a:rPr>
              <a:t>www.hklawsoc.org.hk</a:t>
            </a:r>
            <a:endParaRPr lang="zh-TW" altLang="en-US" sz="3200" b="0" dirty="0">
              <a:latin typeface="Microsoft YaHei" pitchFamily="34" charset="-122"/>
              <a:ea typeface="Microsoft YaHei" pitchFamily="34" charset="-122"/>
            </a:endParaRPr>
          </a:p>
        </p:txBody>
      </p:sp>
      <p:pic>
        <p:nvPicPr>
          <p:cNvPr id="3" name="Picture 2" descr="QR-Code_LawSocWebsite_CN.png"/>
          <p:cNvPicPr>
            <a:picLocks noChangeAspect="1"/>
          </p:cNvPicPr>
          <p:nvPr/>
        </p:nvPicPr>
        <p:blipFill>
          <a:blip r:embed="rId5" cstate="print"/>
          <a:stretch>
            <a:fillRect/>
          </a:stretch>
        </p:blipFill>
        <p:spPr>
          <a:xfrm>
            <a:off x="7072330" y="3143248"/>
            <a:ext cx="1785950" cy="1785950"/>
          </a:xfrm>
          <a:prstGeom prst="rect">
            <a:avLst/>
          </a:prstGeom>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214414" y="2285993"/>
            <a:ext cx="6786610" cy="2000265"/>
          </a:xfrm>
        </p:spPr>
        <p:txBody>
          <a:bodyPr anchor="ctr">
            <a:noAutofit/>
          </a:bodyPr>
          <a:lstStyle/>
          <a:p>
            <a:pPr marL="0" indent="0">
              <a:buNone/>
            </a:pPr>
            <a:r>
              <a:rPr lang="zh-TW" altLang="en-US" sz="3200" b="1" dirty="0">
                <a:solidFill>
                  <a:srgbClr val="002060"/>
                </a:solidFill>
                <a:latin typeface="Microsoft YaHei" pitchFamily="34" charset="-122"/>
                <a:ea typeface="Microsoft YaHei" pitchFamily="34" charset="-122"/>
              </a:rPr>
              <a:t>簡介香港法律制度；</a:t>
            </a:r>
            <a:endParaRPr lang="en-US" altLang="zh-TW" sz="3200" b="1" dirty="0">
              <a:solidFill>
                <a:srgbClr val="002060"/>
              </a:solidFill>
              <a:latin typeface="Microsoft YaHei" pitchFamily="34" charset="-122"/>
              <a:ea typeface="Microsoft YaHei" pitchFamily="34" charset="-122"/>
            </a:endParaRPr>
          </a:p>
          <a:p>
            <a:pPr marL="0" indent="0">
              <a:buNone/>
            </a:pPr>
            <a:r>
              <a:rPr lang="zh-TW" altLang="en-US" sz="3200" b="1" dirty="0">
                <a:solidFill>
                  <a:srgbClr val="002060"/>
                </a:solidFill>
                <a:latin typeface="Microsoft YaHei" pitchFamily="34" charset="-122"/>
                <a:ea typeface="Microsoft YaHei" pitchFamily="34" charset="-122"/>
              </a:rPr>
              <a:t>遺產繼承法律、遺囑、強制繼承事宜</a:t>
            </a:r>
            <a:endParaRPr lang="en-US" altLang="zh-TW" sz="3200" b="1" dirty="0">
              <a:solidFill>
                <a:srgbClr val="002060"/>
              </a:solidFill>
              <a:latin typeface="Microsoft YaHei" pitchFamily="34" charset="-122"/>
              <a:ea typeface="Microsoft YaHei" pitchFamily="34" charset="-122"/>
            </a:endParaRPr>
          </a:p>
        </p:txBody>
      </p:sp>
    </p:spTree>
    <p:extLst>
      <p:ext uri="{BB962C8B-B14F-4D97-AF65-F5344CB8AC3E}">
        <p14:creationId xmlns:p14="http://schemas.microsoft.com/office/powerpoint/2010/main" val="180523314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51520" y="1484784"/>
            <a:ext cx="8568952" cy="3600400"/>
          </a:xfrm>
        </p:spPr>
        <p:txBody>
          <a:bodyPr>
            <a:normAutofit/>
          </a:bodyPr>
          <a:lstStyle/>
          <a:p>
            <a:r>
              <a:rPr lang="zh-TW" altLang="en-US" dirty="0" smtClean="0">
                <a:latin typeface="Microsoft YaHei" pitchFamily="34" charset="-122"/>
                <a:ea typeface="Microsoft YaHei" pitchFamily="34" charset="-122"/>
              </a:rPr>
              <a:t>此部分的</a:t>
            </a:r>
            <a:r>
              <a:rPr lang="zh-TW" altLang="en-US" dirty="0">
                <a:latin typeface="Microsoft YaHei" pitchFamily="34" charset="-122"/>
                <a:ea typeface="Microsoft YaHei" pitchFamily="34" charset="-122"/>
              </a:rPr>
              <a:t>目的，是研究繼承法，包括了解規管死後分配財產的準則，以及遺產管理。首先簡述香港法律制度的一些基本資料：</a:t>
            </a:r>
            <a:endParaRPr lang="en-US" altLang="zh-TW" dirty="0">
              <a:latin typeface="Microsoft YaHei" pitchFamily="34" charset="-122"/>
              <a:ea typeface="Microsoft YaHei" pitchFamily="34" charset="-122"/>
            </a:endParaRPr>
          </a:p>
          <a:p>
            <a:pPr marL="0" indent="0">
              <a:buNone/>
            </a:pPr>
            <a:endParaRPr lang="en-US" altLang="zh-TW" b="1" dirty="0" smtClean="0">
              <a:solidFill>
                <a:srgbClr val="C00000"/>
              </a:solidFill>
            </a:endParaRPr>
          </a:p>
          <a:p>
            <a:pPr lvl="1">
              <a:buNone/>
            </a:pPr>
            <a:r>
              <a:rPr lang="en-US" altLang="zh-TW" b="1" dirty="0" smtClean="0">
                <a:solidFill>
                  <a:srgbClr val="C00000"/>
                </a:solidFill>
              </a:rPr>
              <a:t>(</a:t>
            </a:r>
            <a:r>
              <a:rPr lang="en-US" altLang="zh-TW" b="1" dirty="0" err="1" smtClean="0">
                <a:solidFill>
                  <a:srgbClr val="C00000"/>
                </a:solidFill>
              </a:rPr>
              <a:t>i</a:t>
            </a:r>
            <a:r>
              <a:rPr lang="en-US" altLang="zh-TW" b="1" dirty="0" smtClean="0">
                <a:solidFill>
                  <a:srgbClr val="C00000"/>
                </a:solidFill>
              </a:rPr>
              <a:t>)  </a:t>
            </a:r>
            <a:r>
              <a:rPr lang="zh-TW" altLang="en-US" b="1" dirty="0" smtClean="0">
                <a:solidFill>
                  <a:srgbClr val="C00000"/>
                </a:solidFill>
              </a:rPr>
              <a:t>中華人民共和國</a:t>
            </a:r>
            <a:r>
              <a:rPr lang="en-US" altLang="zh-TW" b="1" dirty="0" smtClean="0">
                <a:solidFill>
                  <a:srgbClr val="C00000"/>
                </a:solidFill>
              </a:rPr>
              <a:t>《</a:t>
            </a:r>
            <a:r>
              <a:rPr lang="zh-TW" altLang="en-US" b="1" dirty="0" smtClean="0">
                <a:solidFill>
                  <a:srgbClr val="C00000"/>
                </a:solidFill>
              </a:rPr>
              <a:t>憲法</a:t>
            </a:r>
            <a:r>
              <a:rPr lang="en-US" altLang="zh-TW" b="1" dirty="0" smtClean="0">
                <a:solidFill>
                  <a:srgbClr val="C00000"/>
                </a:solidFill>
              </a:rPr>
              <a:t>》</a:t>
            </a:r>
            <a:r>
              <a:rPr lang="zh-TW" altLang="en-US" b="1" dirty="0" smtClean="0">
                <a:solidFill>
                  <a:srgbClr val="C00000"/>
                </a:solidFill>
              </a:rPr>
              <a:t>第三十一條</a:t>
            </a:r>
            <a:endParaRPr lang="en-US" altLang="zh-TW" b="1" dirty="0">
              <a:solidFill>
                <a:srgbClr val="C00000"/>
              </a:solidFill>
            </a:endParaRPr>
          </a:p>
          <a:p>
            <a:pPr lvl="1">
              <a:buNone/>
            </a:pPr>
            <a:r>
              <a:rPr lang="zh-TW" altLang="en-US" dirty="0" smtClean="0"/>
              <a:t>　　「國家在必要時得設立特別行政區。在特別行政區內實行的制度按照具體情況由全國人民代表大會以法律規定。」</a:t>
            </a:r>
            <a:endParaRPr lang="zh-TW" altLang="zh-TW" dirty="0" smtClean="0"/>
          </a:p>
          <a:p>
            <a:pPr lvl="1">
              <a:buNone/>
            </a:pPr>
            <a:endParaRPr lang="en-US" altLang="zh-TW" b="1" dirty="0" smtClean="0">
              <a:solidFill>
                <a:srgbClr val="C00000"/>
              </a:solidFill>
            </a:endParaRPr>
          </a:p>
          <a:p>
            <a:pPr lvl="1">
              <a:buNone/>
            </a:pPr>
            <a:r>
              <a:rPr lang="en-US" altLang="zh-TW" b="1" dirty="0" smtClean="0">
                <a:solidFill>
                  <a:srgbClr val="C00000"/>
                </a:solidFill>
              </a:rPr>
              <a:t>(ii)  《</a:t>
            </a:r>
            <a:r>
              <a:rPr lang="zh-TW" altLang="en-US" b="1" dirty="0" smtClean="0">
                <a:solidFill>
                  <a:srgbClr val="C00000"/>
                </a:solidFill>
              </a:rPr>
              <a:t>基本法</a:t>
            </a:r>
            <a:r>
              <a:rPr lang="en-US" altLang="zh-TW" b="1" dirty="0" smtClean="0">
                <a:solidFill>
                  <a:srgbClr val="C00000"/>
                </a:solidFill>
              </a:rPr>
              <a:t>》</a:t>
            </a:r>
            <a:r>
              <a:rPr lang="zh-TW" altLang="en-US" b="1" dirty="0" smtClean="0">
                <a:solidFill>
                  <a:srgbClr val="C00000"/>
                </a:solidFill>
              </a:rPr>
              <a:t>第八條</a:t>
            </a:r>
            <a:r>
              <a:rPr lang="en-US" altLang="zh-TW" b="1" dirty="0" smtClean="0">
                <a:solidFill>
                  <a:srgbClr val="C00000"/>
                </a:solidFill>
              </a:rPr>
              <a:t> </a:t>
            </a:r>
            <a:br>
              <a:rPr lang="en-US" altLang="zh-TW" b="1" dirty="0" smtClean="0">
                <a:solidFill>
                  <a:srgbClr val="C00000"/>
                </a:solidFill>
              </a:rPr>
            </a:br>
            <a:r>
              <a:rPr lang="zh-TW" altLang="en-US" dirty="0" smtClean="0"/>
              <a:t>「香港原有法律，即普通法、</a:t>
            </a:r>
            <a:r>
              <a:rPr lang="zh-TW" altLang="en-US" b="1" dirty="0" smtClean="0"/>
              <a:t>衡平法</a:t>
            </a:r>
            <a:r>
              <a:rPr lang="zh-TW" altLang="en-US" dirty="0" smtClean="0"/>
              <a:t>、條例、附屬立法和習慣法，除同本法相抵觸或經香港特別行政區的立法機關作出修改者外，予以保留。」</a:t>
            </a:r>
            <a:endParaRPr lang="zh-TW" altLang="zh-TW" dirty="0"/>
          </a:p>
        </p:txBody>
      </p:sp>
      <p:sp>
        <p:nvSpPr>
          <p:cNvPr id="5" name="Title 8"/>
          <p:cNvSpPr txBox="1">
            <a:spLocks/>
          </p:cNvSpPr>
          <p:nvPr/>
        </p:nvSpPr>
        <p:spPr bwMode="auto">
          <a:xfrm>
            <a:off x="214313" y="285750"/>
            <a:ext cx="8715375" cy="928688"/>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zh-TW" altLang="en-US" sz="4000" b="1" kern="0" dirty="0" smtClean="0">
                <a:solidFill>
                  <a:srgbClr val="002060"/>
                </a:solidFill>
                <a:latin typeface="Microsoft YaHei" pitchFamily="34" charset="-122"/>
                <a:ea typeface="Microsoft YaHei" pitchFamily="34" charset="-122"/>
                <a:cs typeface="Arial" charset="0"/>
              </a:rPr>
              <a:t>概述</a:t>
            </a:r>
            <a:endParaRPr lang="zh-TW" altLang="en-US" sz="4000" b="1" kern="0" dirty="0">
              <a:solidFill>
                <a:srgbClr val="002060"/>
              </a:solidFill>
              <a:latin typeface="Microsoft YaHei" pitchFamily="34" charset="-122"/>
              <a:ea typeface="Microsoft YaHei" pitchFamily="34" charset="-122"/>
              <a:cs typeface="Arial" charset="0"/>
            </a:endParaRPr>
          </a:p>
        </p:txBody>
      </p:sp>
    </p:spTree>
    <p:extLst>
      <p:ext uri="{BB962C8B-B14F-4D97-AF65-F5344CB8AC3E}">
        <p14:creationId xmlns:p14="http://schemas.microsoft.com/office/powerpoint/2010/main" val="141716537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51520" y="1484784"/>
            <a:ext cx="8443914" cy="3394472"/>
          </a:xfrm>
        </p:spPr>
        <p:txBody>
          <a:bodyPr>
            <a:noAutofit/>
          </a:bodyPr>
          <a:lstStyle/>
          <a:p>
            <a:pPr marL="342900" lvl="1" indent="-342900">
              <a:buFont typeface="Arial" charset="0"/>
              <a:buChar char="■"/>
            </a:pPr>
            <a:r>
              <a:rPr lang="zh-TW" altLang="en-US" dirty="0">
                <a:solidFill>
                  <a:srgbClr val="190A02"/>
                </a:solidFill>
                <a:latin typeface="Microsoft YaHei" pitchFamily="34" charset="-122"/>
                <a:ea typeface="Microsoft YaHei" pitchFamily="34" charset="-122"/>
                <a:cs typeface="Arial" charset="0"/>
              </a:rPr>
              <a:t>繼承</a:t>
            </a:r>
            <a:r>
              <a:rPr lang="zh-TW" altLang="en-US" dirty="0" smtClean="0">
                <a:solidFill>
                  <a:srgbClr val="190A02"/>
                </a:solidFill>
                <a:latin typeface="Microsoft YaHei" pitchFamily="34" charset="-122"/>
                <a:ea typeface="Microsoft YaHei" pitchFamily="34" charset="-122"/>
                <a:cs typeface="Arial" charset="0"/>
              </a:rPr>
              <a:t>法</a:t>
            </a:r>
            <a:endParaRPr lang="en-US" altLang="zh-TW" dirty="0" smtClean="0">
              <a:solidFill>
                <a:srgbClr val="190A02"/>
              </a:solidFill>
              <a:latin typeface="Microsoft YaHei" pitchFamily="34" charset="-122"/>
              <a:ea typeface="Microsoft YaHei" pitchFamily="34" charset="-122"/>
              <a:cs typeface="Arial" charset="0"/>
            </a:endParaRPr>
          </a:p>
          <a:p>
            <a:pPr marL="342900" lvl="1" indent="-342900">
              <a:buFont typeface="Arial" charset="0"/>
              <a:buChar char="■"/>
            </a:pPr>
            <a:endParaRPr lang="en-US" altLang="zh-TW" dirty="0">
              <a:solidFill>
                <a:srgbClr val="190A02"/>
              </a:solidFill>
              <a:latin typeface="Microsoft YaHei" pitchFamily="34" charset="-122"/>
              <a:ea typeface="Microsoft YaHei" pitchFamily="34" charset="-122"/>
              <a:cs typeface="Arial" charset="0"/>
            </a:endParaRPr>
          </a:p>
          <a:p>
            <a:pPr marL="342900" lvl="1" indent="-342900">
              <a:buFont typeface="Arial" charset="0"/>
              <a:buChar char="■"/>
            </a:pPr>
            <a:r>
              <a:rPr lang="zh-TW" altLang="en-US" dirty="0" smtClean="0">
                <a:solidFill>
                  <a:srgbClr val="190A02"/>
                </a:solidFill>
                <a:latin typeface="Microsoft YaHei" pitchFamily="34" charset="-122"/>
                <a:ea typeface="Microsoft YaHei" pitchFamily="34" charset="-122"/>
                <a:cs typeface="Arial" charset="0"/>
              </a:rPr>
              <a:t>死者</a:t>
            </a:r>
            <a:endParaRPr lang="en-US" altLang="zh-TW" dirty="0" smtClean="0">
              <a:solidFill>
                <a:srgbClr val="190A02"/>
              </a:solidFill>
              <a:latin typeface="Microsoft YaHei" pitchFamily="34" charset="-122"/>
              <a:ea typeface="Microsoft YaHei" pitchFamily="34" charset="-122"/>
              <a:cs typeface="Arial" charset="0"/>
            </a:endParaRPr>
          </a:p>
          <a:p>
            <a:pPr marL="342900" lvl="1" indent="-342900">
              <a:buFont typeface="Arial" charset="0"/>
              <a:buChar char="■"/>
            </a:pPr>
            <a:endParaRPr lang="zh-TW" altLang="zh-TW" dirty="0">
              <a:solidFill>
                <a:srgbClr val="190A02"/>
              </a:solidFill>
              <a:latin typeface="Microsoft YaHei" pitchFamily="34" charset="-122"/>
              <a:ea typeface="Microsoft YaHei" pitchFamily="34" charset="-122"/>
              <a:cs typeface="Arial" charset="0"/>
            </a:endParaRPr>
          </a:p>
          <a:p>
            <a:pPr marL="342900" lvl="1" indent="-342900">
              <a:buFont typeface="Arial" charset="0"/>
              <a:buChar char="■"/>
            </a:pPr>
            <a:r>
              <a:rPr lang="zh-TW" altLang="en-US" dirty="0">
                <a:solidFill>
                  <a:srgbClr val="190A02"/>
                </a:solidFill>
                <a:latin typeface="Microsoft YaHei" pitchFamily="34" charset="-122"/>
                <a:ea typeface="Microsoft YaHei" pitchFamily="34" charset="-122"/>
                <a:cs typeface="Arial" charset="0"/>
              </a:rPr>
              <a:t>遺囑（訂立及撤銷）、遺囑文件（例如遺囑附錄</a:t>
            </a:r>
            <a:r>
              <a:rPr lang="zh-TW" altLang="en-US" dirty="0" smtClean="0">
                <a:solidFill>
                  <a:srgbClr val="190A02"/>
                </a:solidFill>
                <a:latin typeface="Microsoft YaHei" pitchFamily="34" charset="-122"/>
                <a:ea typeface="Microsoft YaHei" pitchFamily="34" charset="-122"/>
                <a:cs typeface="Arial" charset="0"/>
              </a:rPr>
              <a:t>）</a:t>
            </a:r>
            <a:endParaRPr lang="en-US" altLang="zh-TW" dirty="0" smtClean="0">
              <a:solidFill>
                <a:srgbClr val="190A02"/>
              </a:solidFill>
              <a:latin typeface="Microsoft YaHei" pitchFamily="34" charset="-122"/>
              <a:ea typeface="Microsoft YaHei" pitchFamily="34" charset="-122"/>
              <a:cs typeface="Arial" charset="0"/>
            </a:endParaRPr>
          </a:p>
          <a:p>
            <a:pPr marL="342900" lvl="1" indent="-342900">
              <a:buFont typeface="Arial" charset="0"/>
              <a:buChar char="■"/>
            </a:pPr>
            <a:endParaRPr lang="zh-TW" altLang="zh-TW" dirty="0">
              <a:solidFill>
                <a:srgbClr val="190A02"/>
              </a:solidFill>
              <a:latin typeface="Microsoft YaHei" pitchFamily="34" charset="-122"/>
              <a:ea typeface="Microsoft YaHei" pitchFamily="34" charset="-122"/>
              <a:cs typeface="Arial" charset="0"/>
            </a:endParaRPr>
          </a:p>
          <a:p>
            <a:pPr marL="342900" lvl="1" indent="-342900">
              <a:buFont typeface="Arial" charset="0"/>
              <a:buChar char="■"/>
            </a:pPr>
            <a:r>
              <a:rPr lang="zh-TW" altLang="en-US" dirty="0">
                <a:solidFill>
                  <a:srgbClr val="190A02"/>
                </a:solidFill>
                <a:latin typeface="Microsoft YaHei" pitchFamily="34" charset="-122"/>
                <a:ea typeface="Microsoft YaHei" pitchFamily="34" charset="-122"/>
                <a:cs typeface="Arial" charset="0"/>
              </a:rPr>
              <a:t>授予遺囑認證書、授予遺囑管理</a:t>
            </a:r>
            <a:r>
              <a:rPr lang="zh-TW" altLang="en-US" dirty="0" smtClean="0">
                <a:solidFill>
                  <a:srgbClr val="190A02"/>
                </a:solidFill>
                <a:latin typeface="Microsoft YaHei" pitchFamily="34" charset="-122"/>
                <a:ea typeface="Microsoft YaHei" pitchFamily="34" charset="-122"/>
                <a:cs typeface="Arial" charset="0"/>
              </a:rPr>
              <a:t>書</a:t>
            </a:r>
            <a:endParaRPr lang="en-US" altLang="zh-TW" dirty="0" smtClean="0">
              <a:solidFill>
                <a:srgbClr val="190A02"/>
              </a:solidFill>
              <a:latin typeface="Microsoft YaHei" pitchFamily="34" charset="-122"/>
              <a:ea typeface="Microsoft YaHei" pitchFamily="34" charset="-122"/>
              <a:cs typeface="Arial" charset="0"/>
            </a:endParaRPr>
          </a:p>
          <a:p>
            <a:pPr marL="342900" lvl="1" indent="-342900">
              <a:buFont typeface="Arial" charset="0"/>
              <a:buChar char="■"/>
            </a:pPr>
            <a:endParaRPr lang="zh-TW" altLang="zh-TW" dirty="0">
              <a:solidFill>
                <a:srgbClr val="190A02"/>
              </a:solidFill>
              <a:latin typeface="Microsoft YaHei" pitchFamily="34" charset="-122"/>
              <a:ea typeface="Microsoft YaHei" pitchFamily="34" charset="-122"/>
              <a:cs typeface="Arial" charset="0"/>
            </a:endParaRPr>
          </a:p>
          <a:p>
            <a:pPr marL="342900" lvl="1" indent="-342900">
              <a:buFont typeface="Arial" charset="0"/>
              <a:buChar char="■"/>
            </a:pPr>
            <a:r>
              <a:rPr lang="zh-TW" altLang="en-US" dirty="0">
                <a:solidFill>
                  <a:srgbClr val="190A02"/>
                </a:solidFill>
                <a:latin typeface="Microsoft YaHei" pitchFamily="34" charset="-122"/>
                <a:ea typeface="Microsoft YaHei" pitchFamily="34" charset="-122"/>
                <a:cs typeface="Arial" charset="0"/>
              </a:rPr>
              <a:t>遺囑執行人、遺產管理人、遺產</a:t>
            </a:r>
            <a:r>
              <a:rPr lang="zh-TW" altLang="en-US" dirty="0" smtClean="0">
                <a:solidFill>
                  <a:srgbClr val="190A02"/>
                </a:solidFill>
                <a:latin typeface="Microsoft YaHei" pitchFamily="34" charset="-122"/>
                <a:ea typeface="Microsoft YaHei" pitchFamily="34" charset="-122"/>
                <a:cs typeface="Arial" charset="0"/>
              </a:rPr>
              <a:t>代理人</a:t>
            </a:r>
            <a:endParaRPr lang="en-US" altLang="zh-TW" dirty="0" smtClean="0">
              <a:solidFill>
                <a:srgbClr val="190A02"/>
              </a:solidFill>
              <a:latin typeface="Microsoft YaHei" pitchFamily="34" charset="-122"/>
              <a:ea typeface="Microsoft YaHei" pitchFamily="34" charset="-122"/>
              <a:cs typeface="Arial" charset="0"/>
            </a:endParaRPr>
          </a:p>
          <a:p>
            <a:pPr marL="342900" lvl="1" indent="-342900">
              <a:buFont typeface="Arial" charset="0"/>
              <a:buChar char="■"/>
            </a:pPr>
            <a:endParaRPr lang="zh-TW" altLang="zh-TW" dirty="0">
              <a:solidFill>
                <a:srgbClr val="190A02"/>
              </a:solidFill>
              <a:latin typeface="Microsoft YaHei" pitchFamily="34" charset="-122"/>
              <a:ea typeface="Microsoft YaHei" pitchFamily="34" charset="-122"/>
              <a:cs typeface="Arial" charset="0"/>
            </a:endParaRPr>
          </a:p>
          <a:p>
            <a:pPr marL="342900" lvl="1" indent="-342900">
              <a:buFont typeface="Arial" charset="0"/>
              <a:buChar char="■"/>
            </a:pPr>
            <a:r>
              <a:rPr lang="zh-TW" altLang="en-US" dirty="0">
                <a:solidFill>
                  <a:srgbClr val="190A02"/>
                </a:solidFill>
                <a:latin typeface="Microsoft YaHei" pitchFamily="34" charset="-122"/>
                <a:ea typeface="Microsoft YaHei" pitchFamily="34" charset="-122"/>
                <a:cs typeface="Arial" charset="0"/>
              </a:rPr>
              <a:t>動產與不同產（資產地點</a:t>
            </a:r>
            <a:r>
              <a:rPr lang="zh-TW" altLang="en-US" dirty="0" smtClean="0">
                <a:solidFill>
                  <a:srgbClr val="190A02"/>
                </a:solidFill>
                <a:latin typeface="Microsoft YaHei" pitchFamily="34" charset="-122"/>
                <a:ea typeface="Microsoft YaHei" pitchFamily="34" charset="-122"/>
                <a:cs typeface="Arial" charset="0"/>
              </a:rPr>
              <a:t>）</a:t>
            </a:r>
            <a:endParaRPr lang="en-US" altLang="zh-TW" dirty="0" smtClean="0">
              <a:solidFill>
                <a:srgbClr val="190A02"/>
              </a:solidFill>
              <a:latin typeface="Microsoft YaHei" pitchFamily="34" charset="-122"/>
              <a:ea typeface="Microsoft YaHei" pitchFamily="34" charset="-122"/>
              <a:cs typeface="Arial" charset="0"/>
            </a:endParaRPr>
          </a:p>
          <a:p>
            <a:pPr marL="342900" lvl="1" indent="-342900">
              <a:buFont typeface="Arial" charset="0"/>
              <a:buChar char="■"/>
            </a:pPr>
            <a:endParaRPr lang="zh-TW" altLang="zh-TW" dirty="0">
              <a:solidFill>
                <a:srgbClr val="190A02"/>
              </a:solidFill>
              <a:latin typeface="Microsoft YaHei" pitchFamily="34" charset="-122"/>
              <a:ea typeface="Microsoft YaHei" pitchFamily="34" charset="-122"/>
              <a:cs typeface="Arial" charset="0"/>
            </a:endParaRPr>
          </a:p>
          <a:p>
            <a:pPr marL="342900" lvl="1" indent="-342900">
              <a:buFont typeface="Arial" charset="0"/>
              <a:buChar char="■"/>
            </a:pPr>
            <a:r>
              <a:rPr lang="zh-TW" altLang="en-US" dirty="0">
                <a:solidFill>
                  <a:srgbClr val="190A02"/>
                </a:solidFill>
                <a:latin typeface="Microsoft YaHei" pitchFamily="34" charset="-122"/>
                <a:ea typeface="Microsoft YaHei" pitchFamily="34" charset="-122"/>
                <a:cs typeface="Arial" charset="0"/>
              </a:rPr>
              <a:t>強制繼</a:t>
            </a:r>
            <a:r>
              <a:rPr lang="zh-TW" altLang="en-US" dirty="0" smtClean="0">
                <a:solidFill>
                  <a:srgbClr val="190A02"/>
                </a:solidFill>
                <a:latin typeface="Microsoft YaHei" pitchFamily="34" charset="-122"/>
                <a:ea typeface="Microsoft YaHei" pitchFamily="34" charset="-122"/>
                <a:cs typeface="Arial" charset="0"/>
              </a:rPr>
              <a:t>承</a:t>
            </a:r>
            <a:endParaRPr lang="en-US" altLang="zh-TW" dirty="0" smtClean="0">
              <a:solidFill>
                <a:srgbClr val="190A02"/>
              </a:solidFill>
              <a:latin typeface="Microsoft YaHei" pitchFamily="34" charset="-122"/>
              <a:ea typeface="Microsoft YaHei" pitchFamily="34" charset="-122"/>
              <a:cs typeface="Arial" charset="0"/>
            </a:endParaRPr>
          </a:p>
          <a:p>
            <a:pPr marL="342900" lvl="1" indent="-342900">
              <a:buFont typeface="Arial" charset="0"/>
              <a:buChar char="■"/>
            </a:pPr>
            <a:endParaRPr lang="zh-TW" altLang="zh-TW" dirty="0">
              <a:solidFill>
                <a:srgbClr val="190A02"/>
              </a:solidFill>
              <a:latin typeface="Microsoft YaHei" pitchFamily="34" charset="-122"/>
              <a:ea typeface="Microsoft YaHei" pitchFamily="34" charset="-122"/>
              <a:cs typeface="Arial" charset="0"/>
            </a:endParaRPr>
          </a:p>
          <a:p>
            <a:pPr marL="342900" lvl="1" indent="-342900">
              <a:buFont typeface="Arial" charset="0"/>
              <a:buChar char="■"/>
            </a:pPr>
            <a:r>
              <a:rPr lang="zh-TW" altLang="en-US" dirty="0">
                <a:solidFill>
                  <a:srgbClr val="190A02"/>
                </a:solidFill>
                <a:latin typeface="Microsoft YaHei" pitchFamily="34" charset="-122"/>
                <a:ea typeface="Microsoft YaHei" pitchFamily="34" charset="-122"/>
                <a:cs typeface="Arial" charset="0"/>
              </a:rPr>
              <a:t>遺產稅（包括贈與稅）</a:t>
            </a:r>
            <a:endParaRPr lang="zh-CN" altLang="en-US" dirty="0">
              <a:solidFill>
                <a:srgbClr val="190A02"/>
              </a:solidFill>
              <a:latin typeface="Microsoft YaHei" pitchFamily="34" charset="-122"/>
              <a:ea typeface="Microsoft YaHei" pitchFamily="34" charset="-122"/>
              <a:cs typeface="Arial" charset="0"/>
            </a:endParaRPr>
          </a:p>
        </p:txBody>
      </p:sp>
      <p:sp>
        <p:nvSpPr>
          <p:cNvPr id="5" name="Title 8"/>
          <p:cNvSpPr txBox="1">
            <a:spLocks/>
          </p:cNvSpPr>
          <p:nvPr/>
        </p:nvSpPr>
        <p:spPr bwMode="auto">
          <a:xfrm>
            <a:off x="214313" y="285750"/>
            <a:ext cx="8715375" cy="928688"/>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zh-TW" altLang="en-US" sz="4000" b="1" kern="0" dirty="0" smtClean="0">
                <a:solidFill>
                  <a:srgbClr val="002060"/>
                </a:solidFill>
                <a:latin typeface="Microsoft YaHei" pitchFamily="34" charset="-122"/>
                <a:ea typeface="Microsoft YaHei" pitchFamily="34" charset="-122"/>
                <a:cs typeface="Arial" charset="0"/>
              </a:rPr>
              <a:t>概念</a:t>
            </a:r>
            <a:endParaRPr lang="zh-TW" altLang="en-US" sz="4000" b="1" kern="0" dirty="0">
              <a:solidFill>
                <a:srgbClr val="002060"/>
              </a:solidFill>
              <a:latin typeface="Microsoft YaHei" pitchFamily="34" charset="-122"/>
              <a:ea typeface="Microsoft YaHei" pitchFamily="34" charset="-122"/>
              <a:cs typeface="Arial" charset="0"/>
            </a:endParaRPr>
          </a:p>
        </p:txBody>
      </p:sp>
    </p:spTree>
    <p:extLst>
      <p:ext uri="{BB962C8B-B14F-4D97-AF65-F5344CB8AC3E}">
        <p14:creationId xmlns:p14="http://schemas.microsoft.com/office/powerpoint/2010/main" val="222460474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51520" y="1556792"/>
            <a:ext cx="8568952" cy="3600400"/>
          </a:xfrm>
        </p:spPr>
        <p:txBody>
          <a:bodyPr>
            <a:normAutofit/>
          </a:bodyPr>
          <a:lstStyle/>
          <a:p>
            <a:r>
              <a:rPr lang="en-US" altLang="zh-TW" dirty="0">
                <a:latin typeface="Microsoft YaHei" pitchFamily="34" charset="-122"/>
                <a:ea typeface="Microsoft YaHei" pitchFamily="34" charset="-122"/>
              </a:rPr>
              <a:t>《</a:t>
            </a:r>
            <a:r>
              <a:rPr lang="zh-TW" altLang="en-US" dirty="0">
                <a:latin typeface="Microsoft YaHei" pitchFamily="34" charset="-122"/>
                <a:ea typeface="Microsoft YaHei" pitchFamily="34" charset="-122"/>
              </a:rPr>
              <a:t>遺囑條例</a:t>
            </a:r>
            <a:r>
              <a:rPr lang="en-US" altLang="zh-TW" dirty="0">
                <a:latin typeface="Microsoft YaHei" pitchFamily="34" charset="-122"/>
                <a:ea typeface="Microsoft YaHei" pitchFamily="34" charset="-122"/>
              </a:rPr>
              <a:t>》</a:t>
            </a:r>
            <a:r>
              <a:rPr lang="zh-TW" altLang="en-US" dirty="0">
                <a:latin typeface="Microsoft YaHei" pitchFamily="34" charset="-122"/>
                <a:ea typeface="Microsoft YaHei" pitchFamily="34" charset="-122"/>
              </a:rPr>
              <a:t>（香港法例第</a:t>
            </a:r>
            <a:r>
              <a:rPr lang="en-GB" altLang="zh-TW" dirty="0">
                <a:latin typeface="Microsoft YaHei" pitchFamily="34" charset="-122"/>
                <a:ea typeface="Microsoft YaHei" pitchFamily="34" charset="-122"/>
              </a:rPr>
              <a:t>30</a:t>
            </a:r>
            <a:r>
              <a:rPr lang="zh-TW" altLang="en-US" dirty="0">
                <a:latin typeface="Microsoft YaHei" pitchFamily="34" charset="-122"/>
                <a:ea typeface="Microsoft YaHei" pitchFamily="34" charset="-122"/>
              </a:rPr>
              <a:t>章</a:t>
            </a:r>
            <a:r>
              <a:rPr lang="zh-TW" altLang="en-US" dirty="0" smtClean="0">
                <a:latin typeface="Microsoft YaHei" pitchFamily="34" charset="-122"/>
                <a:ea typeface="Microsoft YaHei" pitchFamily="34" charset="-122"/>
              </a:rPr>
              <a:t>）</a:t>
            </a:r>
            <a:endParaRPr lang="en-US" altLang="zh-TW" dirty="0" smtClean="0">
              <a:latin typeface="Microsoft YaHei" pitchFamily="34" charset="-122"/>
              <a:ea typeface="Microsoft YaHei" pitchFamily="34" charset="-122"/>
            </a:endParaRPr>
          </a:p>
          <a:p>
            <a:endParaRPr lang="zh-TW" altLang="zh-TW" dirty="0">
              <a:latin typeface="Microsoft YaHei" pitchFamily="34" charset="-122"/>
              <a:ea typeface="Microsoft YaHei" pitchFamily="34" charset="-122"/>
            </a:endParaRPr>
          </a:p>
          <a:p>
            <a:r>
              <a:rPr lang="en-US" altLang="zh-TW" dirty="0">
                <a:latin typeface="Microsoft YaHei" pitchFamily="34" charset="-122"/>
                <a:ea typeface="Microsoft YaHei" pitchFamily="34" charset="-122"/>
              </a:rPr>
              <a:t>《</a:t>
            </a:r>
            <a:r>
              <a:rPr lang="zh-TW" altLang="en-US" dirty="0">
                <a:latin typeface="Microsoft YaHei" pitchFamily="34" charset="-122"/>
                <a:ea typeface="Microsoft YaHei" pitchFamily="34" charset="-122"/>
              </a:rPr>
              <a:t>無遺囑者遺產條例</a:t>
            </a:r>
            <a:r>
              <a:rPr lang="en-US" altLang="zh-TW" dirty="0">
                <a:latin typeface="Microsoft YaHei" pitchFamily="34" charset="-122"/>
                <a:ea typeface="Microsoft YaHei" pitchFamily="34" charset="-122"/>
              </a:rPr>
              <a:t>》</a:t>
            </a:r>
            <a:r>
              <a:rPr lang="zh-TW" altLang="en-US" dirty="0">
                <a:latin typeface="Microsoft YaHei" pitchFamily="34" charset="-122"/>
                <a:ea typeface="Microsoft YaHei" pitchFamily="34" charset="-122"/>
              </a:rPr>
              <a:t>（第</a:t>
            </a:r>
            <a:r>
              <a:rPr lang="en-GB" altLang="zh-TW" dirty="0">
                <a:latin typeface="Microsoft YaHei" pitchFamily="34" charset="-122"/>
                <a:ea typeface="Microsoft YaHei" pitchFamily="34" charset="-122"/>
              </a:rPr>
              <a:t>73</a:t>
            </a:r>
            <a:r>
              <a:rPr lang="zh-TW" altLang="en-US" dirty="0">
                <a:latin typeface="Microsoft YaHei" pitchFamily="34" charset="-122"/>
                <a:ea typeface="Microsoft YaHei" pitchFamily="34" charset="-122"/>
              </a:rPr>
              <a:t>章</a:t>
            </a:r>
            <a:r>
              <a:rPr lang="zh-TW" altLang="en-US" dirty="0" smtClean="0">
                <a:latin typeface="Microsoft YaHei" pitchFamily="34" charset="-122"/>
                <a:ea typeface="Microsoft YaHei" pitchFamily="34" charset="-122"/>
              </a:rPr>
              <a:t>）</a:t>
            </a:r>
            <a:endParaRPr lang="en-US" altLang="zh-TW" dirty="0" smtClean="0">
              <a:latin typeface="Microsoft YaHei" pitchFamily="34" charset="-122"/>
              <a:ea typeface="Microsoft YaHei" pitchFamily="34" charset="-122"/>
            </a:endParaRPr>
          </a:p>
          <a:p>
            <a:endParaRPr lang="zh-TW" altLang="zh-TW" dirty="0">
              <a:latin typeface="Microsoft YaHei" pitchFamily="34" charset="-122"/>
              <a:ea typeface="Microsoft YaHei" pitchFamily="34" charset="-122"/>
            </a:endParaRPr>
          </a:p>
          <a:p>
            <a:r>
              <a:rPr lang="en-US" altLang="zh-TW" dirty="0">
                <a:latin typeface="Microsoft YaHei" pitchFamily="34" charset="-122"/>
                <a:ea typeface="Microsoft YaHei" pitchFamily="34" charset="-122"/>
              </a:rPr>
              <a:t>《</a:t>
            </a:r>
            <a:r>
              <a:rPr lang="zh-TW" altLang="en-US" dirty="0">
                <a:latin typeface="Microsoft YaHei" pitchFamily="34" charset="-122"/>
                <a:ea typeface="Microsoft YaHei" pitchFamily="34" charset="-122"/>
              </a:rPr>
              <a:t>遺囑認證及遺產管理條例</a:t>
            </a:r>
            <a:r>
              <a:rPr lang="en-US" altLang="zh-TW" dirty="0">
                <a:latin typeface="Microsoft YaHei" pitchFamily="34" charset="-122"/>
                <a:ea typeface="Microsoft YaHei" pitchFamily="34" charset="-122"/>
              </a:rPr>
              <a:t>》</a:t>
            </a:r>
            <a:r>
              <a:rPr lang="zh-TW" altLang="en-US" dirty="0">
                <a:latin typeface="Microsoft YaHei" pitchFamily="34" charset="-122"/>
                <a:ea typeface="Microsoft YaHei" pitchFamily="34" charset="-122"/>
              </a:rPr>
              <a:t>（第</a:t>
            </a:r>
            <a:r>
              <a:rPr lang="en-GB" altLang="zh-TW" dirty="0">
                <a:latin typeface="Microsoft YaHei" pitchFamily="34" charset="-122"/>
                <a:ea typeface="Microsoft YaHei" pitchFamily="34" charset="-122"/>
              </a:rPr>
              <a:t>10</a:t>
            </a:r>
            <a:r>
              <a:rPr lang="zh-TW" altLang="en-US" dirty="0">
                <a:latin typeface="Microsoft YaHei" pitchFamily="34" charset="-122"/>
                <a:ea typeface="Microsoft YaHei" pitchFamily="34" charset="-122"/>
              </a:rPr>
              <a:t>章</a:t>
            </a:r>
            <a:r>
              <a:rPr lang="zh-TW" altLang="en-US" dirty="0" smtClean="0">
                <a:latin typeface="Microsoft YaHei" pitchFamily="34" charset="-122"/>
                <a:ea typeface="Microsoft YaHei" pitchFamily="34" charset="-122"/>
              </a:rPr>
              <a:t>）</a:t>
            </a:r>
            <a:endParaRPr lang="en-US" altLang="zh-TW" dirty="0" smtClean="0">
              <a:latin typeface="Microsoft YaHei" pitchFamily="34" charset="-122"/>
              <a:ea typeface="Microsoft YaHei" pitchFamily="34" charset="-122"/>
            </a:endParaRPr>
          </a:p>
          <a:p>
            <a:endParaRPr lang="zh-TW" altLang="zh-TW" dirty="0">
              <a:latin typeface="Microsoft YaHei" pitchFamily="34" charset="-122"/>
              <a:ea typeface="Microsoft YaHei" pitchFamily="34" charset="-122"/>
            </a:endParaRPr>
          </a:p>
          <a:p>
            <a:r>
              <a:rPr lang="en-US" altLang="zh-TW" dirty="0">
                <a:latin typeface="Microsoft YaHei" pitchFamily="34" charset="-122"/>
                <a:ea typeface="Microsoft YaHei" pitchFamily="34" charset="-122"/>
              </a:rPr>
              <a:t>《</a:t>
            </a:r>
            <a:r>
              <a:rPr lang="zh-TW" altLang="en-US" dirty="0">
                <a:latin typeface="Microsoft YaHei" pitchFamily="34" charset="-122"/>
                <a:ea typeface="Microsoft YaHei" pitchFamily="34" charset="-122"/>
              </a:rPr>
              <a:t>無爭議遺囑認證規則</a:t>
            </a:r>
            <a:r>
              <a:rPr lang="en-US" altLang="zh-TW" dirty="0" smtClean="0">
                <a:latin typeface="Microsoft YaHei" pitchFamily="34" charset="-122"/>
                <a:ea typeface="Microsoft YaHei" pitchFamily="34" charset="-122"/>
              </a:rPr>
              <a:t>》</a:t>
            </a:r>
          </a:p>
          <a:p>
            <a:endParaRPr lang="zh-TW" altLang="zh-TW" dirty="0">
              <a:latin typeface="Microsoft YaHei" pitchFamily="34" charset="-122"/>
              <a:ea typeface="Microsoft YaHei" pitchFamily="34" charset="-122"/>
            </a:endParaRPr>
          </a:p>
          <a:p>
            <a:r>
              <a:rPr lang="en-US" altLang="zh-TW" dirty="0">
                <a:latin typeface="Microsoft YaHei" pitchFamily="34" charset="-122"/>
                <a:ea typeface="Microsoft YaHei" pitchFamily="34" charset="-122"/>
              </a:rPr>
              <a:t>《</a:t>
            </a:r>
            <a:r>
              <a:rPr lang="zh-TW" altLang="en-US" dirty="0">
                <a:latin typeface="Microsoft YaHei" pitchFamily="34" charset="-122"/>
                <a:ea typeface="Microsoft YaHei" pitchFamily="34" charset="-122"/>
              </a:rPr>
              <a:t>財產繼承</a:t>
            </a:r>
            <a:r>
              <a:rPr lang="en-US" altLang="zh-TW" dirty="0">
                <a:latin typeface="Microsoft YaHei" pitchFamily="34" charset="-122"/>
                <a:ea typeface="Microsoft YaHei" pitchFamily="34" charset="-122"/>
              </a:rPr>
              <a:t>(</a:t>
            </a:r>
            <a:r>
              <a:rPr lang="zh-TW" altLang="en-US" dirty="0">
                <a:latin typeface="Microsoft YaHei" pitchFamily="34" charset="-122"/>
                <a:ea typeface="Microsoft YaHei" pitchFamily="34" charset="-122"/>
              </a:rPr>
              <a:t>供養遺屬及受養人</a:t>
            </a:r>
            <a:r>
              <a:rPr lang="en-US" altLang="zh-TW" dirty="0">
                <a:latin typeface="Microsoft YaHei" pitchFamily="34" charset="-122"/>
                <a:ea typeface="Microsoft YaHei" pitchFamily="34" charset="-122"/>
              </a:rPr>
              <a:t>)</a:t>
            </a:r>
            <a:r>
              <a:rPr lang="zh-TW" altLang="en-US" dirty="0">
                <a:latin typeface="Microsoft YaHei" pitchFamily="34" charset="-122"/>
                <a:ea typeface="Microsoft YaHei" pitchFamily="34" charset="-122"/>
              </a:rPr>
              <a:t>條例</a:t>
            </a:r>
            <a:r>
              <a:rPr lang="en-US" altLang="zh-TW" dirty="0">
                <a:latin typeface="Microsoft YaHei" pitchFamily="34" charset="-122"/>
                <a:ea typeface="Microsoft YaHei" pitchFamily="34" charset="-122"/>
              </a:rPr>
              <a:t>》</a:t>
            </a:r>
            <a:r>
              <a:rPr lang="zh-TW" altLang="en-US" dirty="0">
                <a:latin typeface="Microsoft YaHei" pitchFamily="34" charset="-122"/>
                <a:ea typeface="Microsoft YaHei" pitchFamily="34" charset="-122"/>
              </a:rPr>
              <a:t>（第</a:t>
            </a:r>
            <a:r>
              <a:rPr lang="en-GB" altLang="zh-TW" dirty="0">
                <a:latin typeface="Microsoft YaHei" pitchFamily="34" charset="-122"/>
                <a:ea typeface="Microsoft YaHei" pitchFamily="34" charset="-122"/>
              </a:rPr>
              <a:t>481</a:t>
            </a:r>
            <a:r>
              <a:rPr lang="zh-TW" altLang="en-US" dirty="0">
                <a:latin typeface="Microsoft YaHei" pitchFamily="34" charset="-122"/>
                <a:ea typeface="Microsoft YaHei" pitchFamily="34" charset="-122"/>
              </a:rPr>
              <a:t>章）</a:t>
            </a:r>
            <a:endParaRPr lang="zh-TW" altLang="zh-TW" dirty="0">
              <a:latin typeface="Microsoft YaHei" pitchFamily="34" charset="-122"/>
              <a:ea typeface="Microsoft YaHei" pitchFamily="34" charset="-122"/>
            </a:endParaRPr>
          </a:p>
          <a:p>
            <a:pPr marL="0" indent="0">
              <a:buNone/>
            </a:pPr>
            <a:endParaRPr lang="zh-TW" altLang="zh-TW" sz="1800" dirty="0"/>
          </a:p>
        </p:txBody>
      </p:sp>
      <p:sp>
        <p:nvSpPr>
          <p:cNvPr id="5" name="Title 8"/>
          <p:cNvSpPr txBox="1">
            <a:spLocks/>
          </p:cNvSpPr>
          <p:nvPr/>
        </p:nvSpPr>
        <p:spPr bwMode="auto">
          <a:xfrm>
            <a:off x="214313" y="285750"/>
            <a:ext cx="8715375" cy="928688"/>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zh-TW" altLang="en-US" sz="4000" b="1" kern="0" dirty="0" smtClean="0">
                <a:solidFill>
                  <a:srgbClr val="002060"/>
                </a:solidFill>
                <a:latin typeface="Microsoft YaHei" pitchFamily="34" charset="-122"/>
                <a:ea typeface="Microsoft YaHei" pitchFamily="34" charset="-122"/>
                <a:cs typeface="Arial" charset="0"/>
              </a:rPr>
              <a:t>相</a:t>
            </a:r>
            <a:r>
              <a:rPr lang="zh-TW" altLang="en-US" sz="4000" b="1" kern="0" dirty="0">
                <a:solidFill>
                  <a:srgbClr val="002060"/>
                </a:solidFill>
                <a:latin typeface="Microsoft YaHei" pitchFamily="34" charset="-122"/>
                <a:ea typeface="Microsoft YaHei" pitchFamily="34" charset="-122"/>
                <a:cs typeface="Arial" charset="0"/>
              </a:rPr>
              <a:t>關法例</a:t>
            </a:r>
          </a:p>
        </p:txBody>
      </p:sp>
    </p:spTree>
    <p:extLst>
      <p:ext uri="{BB962C8B-B14F-4D97-AF65-F5344CB8AC3E}">
        <p14:creationId xmlns:p14="http://schemas.microsoft.com/office/powerpoint/2010/main" val="80478200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214414" y="2285993"/>
            <a:ext cx="6786610" cy="2000265"/>
          </a:xfrm>
        </p:spPr>
        <p:txBody>
          <a:bodyPr anchor="ctr">
            <a:noAutofit/>
          </a:bodyPr>
          <a:lstStyle/>
          <a:p>
            <a:pPr marL="0" indent="0">
              <a:buNone/>
            </a:pPr>
            <a:r>
              <a:rPr lang="zh-TW" altLang="en-US" sz="3200" b="1" dirty="0" smtClean="0">
                <a:solidFill>
                  <a:srgbClr val="002060"/>
                </a:solidFill>
                <a:latin typeface="Microsoft YaHei" pitchFamily="34" charset="-122"/>
                <a:ea typeface="Microsoft YaHei" pitchFamily="34" charset="-122"/>
              </a:rPr>
              <a:t>普通法信託概念：</a:t>
            </a:r>
            <a:endParaRPr lang="en-US" altLang="zh-TW" sz="3200" b="1" dirty="0" smtClean="0">
              <a:solidFill>
                <a:srgbClr val="002060"/>
              </a:solidFill>
              <a:latin typeface="Microsoft YaHei" pitchFamily="34" charset="-122"/>
              <a:ea typeface="Microsoft YaHei" pitchFamily="34" charset="-122"/>
            </a:endParaRPr>
          </a:p>
          <a:p>
            <a:pPr marL="0" indent="0">
              <a:buNone/>
            </a:pPr>
            <a:r>
              <a:rPr lang="zh-TW" altLang="en-US" sz="3200" b="1" dirty="0" smtClean="0">
                <a:solidFill>
                  <a:srgbClr val="002060"/>
                </a:solidFill>
                <a:latin typeface="Microsoft YaHei" pitchFamily="34" charset="-122"/>
                <a:ea typeface="Microsoft YaHei" pitchFamily="34" charset="-122"/>
              </a:rPr>
              <a:t>信託人、受託人、受益人；遺產規劃</a:t>
            </a:r>
            <a:endParaRPr lang="en-GB" altLang="zh-TW" sz="3200" b="1" dirty="0">
              <a:solidFill>
                <a:srgbClr val="002060"/>
              </a:solidFill>
              <a:latin typeface="Microsoft YaHei" pitchFamily="34" charset="-122"/>
              <a:ea typeface="Microsoft YaHei" pitchFamily="34" charset="-122"/>
            </a:endParaRPr>
          </a:p>
        </p:txBody>
      </p:sp>
    </p:spTree>
    <p:extLst>
      <p:ext uri="{BB962C8B-B14F-4D97-AF65-F5344CB8AC3E}">
        <p14:creationId xmlns:p14="http://schemas.microsoft.com/office/powerpoint/2010/main" val="218181380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51520" y="1628800"/>
            <a:ext cx="8568952" cy="3600400"/>
          </a:xfrm>
        </p:spPr>
        <p:txBody>
          <a:bodyPr>
            <a:normAutofit/>
          </a:bodyPr>
          <a:lstStyle/>
          <a:p>
            <a:r>
              <a:rPr lang="zh-TW" altLang="en-US" dirty="0">
                <a:latin typeface="Microsoft YaHei" pitchFamily="34" charset="-122"/>
                <a:ea typeface="Microsoft YaHei" pitchFamily="34" charset="-122"/>
              </a:rPr>
              <a:t>信託是三方的受託關係，第一方（信託人）把財產轉移至受託人，使受益人得益</a:t>
            </a:r>
            <a:endParaRPr lang="zh-TW" altLang="zh-TW" dirty="0">
              <a:latin typeface="Microsoft YaHei" pitchFamily="34" charset="-122"/>
              <a:ea typeface="Microsoft YaHei" pitchFamily="34" charset="-122"/>
            </a:endParaRPr>
          </a:p>
          <a:p>
            <a:endParaRPr lang="zh-TW" altLang="zh-TW" sz="1800" dirty="0"/>
          </a:p>
          <a:p>
            <a:pPr marL="884238" lvl="3" indent="-342900">
              <a:buFont typeface="Arial" charset="0"/>
              <a:buChar char="■"/>
            </a:pPr>
            <a:r>
              <a:rPr lang="en-US" altLang="zh-TW" dirty="0">
                <a:solidFill>
                  <a:srgbClr val="190A02"/>
                </a:solidFill>
                <a:latin typeface="Microsoft YaHei" pitchFamily="34" charset="-122"/>
                <a:ea typeface="Microsoft YaHei" pitchFamily="34" charset="-122"/>
                <a:cs typeface="Arial" charset="0"/>
              </a:rPr>
              <a:t>Knight v Knight (1840) 3 Beav 148</a:t>
            </a:r>
            <a:endParaRPr lang="zh-TW" altLang="zh-TW" dirty="0">
              <a:solidFill>
                <a:srgbClr val="190A02"/>
              </a:solidFill>
              <a:latin typeface="Microsoft YaHei" pitchFamily="34" charset="-122"/>
              <a:ea typeface="Microsoft YaHei" pitchFamily="34" charset="-122"/>
              <a:cs typeface="Arial" charset="0"/>
            </a:endParaRPr>
          </a:p>
          <a:p>
            <a:pPr marL="884238" lvl="3" indent="-342900">
              <a:buFont typeface="Arial" charset="0"/>
              <a:buChar char="■"/>
            </a:pPr>
            <a:r>
              <a:rPr lang="en-US" altLang="zh-TW" dirty="0">
                <a:solidFill>
                  <a:srgbClr val="190A02"/>
                </a:solidFill>
                <a:latin typeface="Microsoft YaHei" pitchFamily="34" charset="-122"/>
                <a:ea typeface="Microsoft YaHei" pitchFamily="34" charset="-122"/>
                <a:cs typeface="Arial" charset="0"/>
              </a:rPr>
              <a:t>Pun Lok To Otto v. Kan Lai Kwan FACV21</a:t>
            </a:r>
            <a:endParaRPr lang="zh-TW" altLang="zh-TW" dirty="0">
              <a:solidFill>
                <a:srgbClr val="190A02"/>
              </a:solidFill>
              <a:latin typeface="Microsoft YaHei" pitchFamily="34" charset="-122"/>
              <a:ea typeface="Microsoft YaHei" pitchFamily="34" charset="-122"/>
              <a:cs typeface="Arial" charset="0"/>
            </a:endParaRPr>
          </a:p>
          <a:p>
            <a:pPr marL="884238" lvl="3" indent="-342900">
              <a:buFont typeface="Arial" charset="0"/>
              <a:buChar char="■"/>
            </a:pPr>
            <a:r>
              <a:rPr lang="en-US" altLang="zh-TW" dirty="0">
                <a:solidFill>
                  <a:srgbClr val="190A02"/>
                </a:solidFill>
                <a:latin typeface="Microsoft YaHei" pitchFamily="34" charset="-122"/>
                <a:ea typeface="Microsoft YaHei" pitchFamily="34" charset="-122"/>
                <a:cs typeface="Arial" charset="0"/>
              </a:rPr>
              <a:t>Tam Mui Kam vs. HSBC (HCAP2/2004, [2010] 6 HCA 10, [2011] HKCU 964 )</a:t>
            </a:r>
            <a:endParaRPr lang="zh-TW" altLang="zh-TW" dirty="0">
              <a:solidFill>
                <a:srgbClr val="190A02"/>
              </a:solidFill>
              <a:latin typeface="Microsoft YaHei" pitchFamily="34" charset="-122"/>
              <a:ea typeface="Microsoft YaHei" pitchFamily="34" charset="-122"/>
              <a:cs typeface="Arial" charset="0"/>
            </a:endParaRPr>
          </a:p>
        </p:txBody>
      </p:sp>
      <p:sp>
        <p:nvSpPr>
          <p:cNvPr id="5" name="Title 8"/>
          <p:cNvSpPr txBox="1">
            <a:spLocks/>
          </p:cNvSpPr>
          <p:nvPr/>
        </p:nvSpPr>
        <p:spPr bwMode="auto">
          <a:xfrm>
            <a:off x="214313" y="285750"/>
            <a:ext cx="8715375" cy="928688"/>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zh-TW" altLang="en-US" sz="4000" b="1" kern="0" dirty="0" smtClean="0">
                <a:solidFill>
                  <a:srgbClr val="002060"/>
                </a:solidFill>
                <a:latin typeface="Microsoft YaHei" pitchFamily="34" charset="-122"/>
                <a:ea typeface="Microsoft YaHei" pitchFamily="34" charset="-122"/>
                <a:cs typeface="Arial" charset="0"/>
              </a:rPr>
              <a:t>普通法</a:t>
            </a:r>
            <a:r>
              <a:rPr lang="zh-TW" altLang="en-US" sz="4000" b="1" kern="0" dirty="0">
                <a:solidFill>
                  <a:srgbClr val="002060"/>
                </a:solidFill>
                <a:latin typeface="Microsoft YaHei" pitchFamily="34" charset="-122"/>
                <a:ea typeface="Microsoft YaHei" pitchFamily="34" charset="-122"/>
                <a:cs typeface="Arial" charset="0"/>
              </a:rPr>
              <a:t>信託</a:t>
            </a:r>
          </a:p>
        </p:txBody>
      </p:sp>
    </p:spTree>
    <p:extLst>
      <p:ext uri="{BB962C8B-B14F-4D97-AF65-F5344CB8AC3E}">
        <p14:creationId xmlns:p14="http://schemas.microsoft.com/office/powerpoint/2010/main" val="167363626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51520" y="1556792"/>
            <a:ext cx="8568952" cy="3600400"/>
          </a:xfrm>
        </p:spPr>
        <p:txBody>
          <a:bodyPr>
            <a:normAutofit/>
          </a:bodyPr>
          <a:lstStyle/>
          <a:p>
            <a:r>
              <a:rPr lang="zh-TW" altLang="en-US" dirty="0">
                <a:latin typeface="Microsoft YaHei" pitchFamily="34" charset="-122"/>
                <a:ea typeface="Microsoft YaHei" pitchFamily="34" charset="-122"/>
              </a:rPr>
              <a:t>法律擁有權與衡平法擁有權</a:t>
            </a:r>
            <a:r>
              <a:rPr lang="zh-TW" altLang="en-US" dirty="0" smtClean="0">
                <a:latin typeface="Microsoft YaHei" pitchFamily="34" charset="-122"/>
                <a:ea typeface="Microsoft YaHei" pitchFamily="34" charset="-122"/>
              </a:rPr>
              <a:t>相比</a:t>
            </a:r>
            <a:endParaRPr lang="en-US" altLang="zh-TW" dirty="0" smtClean="0">
              <a:latin typeface="Microsoft YaHei" pitchFamily="34" charset="-122"/>
              <a:ea typeface="Microsoft YaHei" pitchFamily="34" charset="-122"/>
            </a:endParaRPr>
          </a:p>
          <a:p>
            <a:endParaRPr lang="zh-TW" altLang="zh-TW" dirty="0">
              <a:latin typeface="Microsoft YaHei" pitchFamily="34" charset="-122"/>
              <a:ea typeface="Microsoft YaHei" pitchFamily="34" charset="-122"/>
            </a:endParaRPr>
          </a:p>
          <a:p>
            <a:r>
              <a:rPr lang="zh-TW" altLang="en-US" dirty="0">
                <a:latin typeface="Microsoft YaHei" pitchFamily="34" charset="-122"/>
                <a:ea typeface="Microsoft YaHei" pitchFamily="34" charset="-122"/>
              </a:rPr>
              <a:t>授予人、成立人、授出人、受託人、</a:t>
            </a:r>
            <a:r>
              <a:rPr lang="zh-TW" altLang="en-US" dirty="0" smtClean="0">
                <a:latin typeface="Microsoft YaHei" pitchFamily="34" charset="-122"/>
                <a:ea typeface="Microsoft YaHei" pitchFamily="34" charset="-122"/>
              </a:rPr>
              <a:t>受益人</a:t>
            </a:r>
            <a:endParaRPr lang="en-US" altLang="zh-TW" dirty="0" smtClean="0">
              <a:latin typeface="Microsoft YaHei" pitchFamily="34" charset="-122"/>
              <a:ea typeface="Microsoft YaHei" pitchFamily="34" charset="-122"/>
            </a:endParaRPr>
          </a:p>
          <a:p>
            <a:endParaRPr lang="zh-TW" altLang="zh-TW" dirty="0">
              <a:latin typeface="Microsoft YaHei" pitchFamily="34" charset="-122"/>
              <a:ea typeface="Microsoft YaHei" pitchFamily="34" charset="-122"/>
            </a:endParaRPr>
          </a:p>
          <a:p>
            <a:r>
              <a:rPr lang="zh-TW" altLang="en-US" dirty="0">
                <a:latin typeface="Microsoft YaHei" pitchFamily="34" charset="-122"/>
                <a:ea typeface="Microsoft YaHei" pitchFamily="34" charset="-122"/>
              </a:rPr>
              <a:t>全權信託、固定信託、目的信託、慈善信</a:t>
            </a:r>
            <a:r>
              <a:rPr lang="zh-TW" altLang="en-US" dirty="0" smtClean="0">
                <a:latin typeface="Microsoft YaHei" pitchFamily="34" charset="-122"/>
                <a:ea typeface="Microsoft YaHei" pitchFamily="34" charset="-122"/>
              </a:rPr>
              <a:t>託</a:t>
            </a:r>
            <a:endParaRPr lang="en-US" altLang="zh-TW" dirty="0" smtClean="0">
              <a:latin typeface="Microsoft YaHei" pitchFamily="34" charset="-122"/>
              <a:ea typeface="Microsoft YaHei" pitchFamily="34" charset="-122"/>
            </a:endParaRPr>
          </a:p>
          <a:p>
            <a:endParaRPr lang="zh-TW" altLang="zh-TW" dirty="0">
              <a:latin typeface="Microsoft YaHei" pitchFamily="34" charset="-122"/>
              <a:ea typeface="Microsoft YaHei" pitchFamily="34" charset="-122"/>
            </a:endParaRPr>
          </a:p>
          <a:p>
            <a:r>
              <a:rPr lang="zh-TW" altLang="en-US" dirty="0">
                <a:latin typeface="Microsoft YaHei" pitchFamily="34" charset="-122"/>
                <a:ea typeface="Microsoft YaHei" pitchFamily="34" charset="-122"/>
              </a:rPr>
              <a:t>委託人、監護人、保護人、監管</a:t>
            </a:r>
            <a:r>
              <a:rPr lang="zh-TW" altLang="en-US" dirty="0" smtClean="0">
                <a:latin typeface="Microsoft YaHei" pitchFamily="34" charset="-122"/>
                <a:ea typeface="Microsoft YaHei" pitchFamily="34" charset="-122"/>
              </a:rPr>
              <a:t>人</a:t>
            </a:r>
            <a:endParaRPr lang="en-US" altLang="zh-TW" dirty="0" smtClean="0">
              <a:latin typeface="Microsoft YaHei" pitchFamily="34" charset="-122"/>
              <a:ea typeface="Microsoft YaHei" pitchFamily="34" charset="-122"/>
            </a:endParaRPr>
          </a:p>
          <a:p>
            <a:endParaRPr lang="zh-TW" altLang="zh-TW" dirty="0">
              <a:latin typeface="Microsoft YaHei" pitchFamily="34" charset="-122"/>
              <a:ea typeface="Microsoft YaHei" pitchFamily="34" charset="-122"/>
            </a:endParaRPr>
          </a:p>
          <a:p>
            <a:r>
              <a:rPr lang="zh-TW" altLang="en-US" dirty="0">
                <a:latin typeface="Microsoft YaHei" pitchFamily="34" charset="-122"/>
                <a:ea typeface="Microsoft YaHei" pitchFamily="34" charset="-122"/>
              </a:rPr>
              <a:t>意願書、受託人備忘錄</a:t>
            </a:r>
            <a:r>
              <a:rPr lang="en-US" altLang="zh-TW" dirty="0">
                <a:latin typeface="Microsoft YaHei" pitchFamily="34" charset="-122"/>
                <a:ea typeface="Microsoft YaHei" pitchFamily="34" charset="-122"/>
              </a:rPr>
              <a:t> </a:t>
            </a:r>
            <a:endParaRPr lang="en-US" altLang="zh-TW" dirty="0" smtClean="0">
              <a:latin typeface="Microsoft YaHei" pitchFamily="34" charset="-122"/>
              <a:ea typeface="Microsoft YaHei" pitchFamily="34" charset="-122"/>
            </a:endParaRPr>
          </a:p>
          <a:p>
            <a:endParaRPr lang="zh-TW" altLang="zh-TW" dirty="0">
              <a:latin typeface="Microsoft YaHei" pitchFamily="34" charset="-122"/>
              <a:ea typeface="Microsoft YaHei" pitchFamily="34" charset="-122"/>
            </a:endParaRPr>
          </a:p>
          <a:p>
            <a:r>
              <a:rPr lang="zh-TW" altLang="en-US" dirty="0">
                <a:latin typeface="Microsoft YaHei" pitchFamily="34" charset="-122"/>
                <a:ea typeface="Microsoft YaHei" pitchFamily="34" charset="-122"/>
              </a:rPr>
              <a:t>遺囑信託</a:t>
            </a:r>
            <a:endParaRPr lang="zh-TW" altLang="zh-TW" dirty="0">
              <a:latin typeface="Microsoft YaHei" pitchFamily="34" charset="-122"/>
              <a:ea typeface="Microsoft YaHei" pitchFamily="34" charset="-122"/>
            </a:endParaRPr>
          </a:p>
        </p:txBody>
      </p:sp>
      <p:sp>
        <p:nvSpPr>
          <p:cNvPr id="5" name="Title 8"/>
          <p:cNvSpPr txBox="1">
            <a:spLocks/>
          </p:cNvSpPr>
          <p:nvPr/>
        </p:nvSpPr>
        <p:spPr bwMode="auto">
          <a:xfrm>
            <a:off x="214313" y="285750"/>
            <a:ext cx="8715375" cy="928688"/>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zh-TW" altLang="en-US" sz="4000" b="1" kern="0" dirty="0" smtClean="0">
                <a:solidFill>
                  <a:srgbClr val="002060"/>
                </a:solidFill>
                <a:latin typeface="Microsoft YaHei" pitchFamily="34" charset="-122"/>
                <a:ea typeface="Microsoft YaHei" pitchFamily="34" charset="-122"/>
                <a:cs typeface="Arial" charset="0"/>
              </a:rPr>
              <a:t>概念</a:t>
            </a:r>
            <a:endParaRPr lang="zh-TW" altLang="en-US" sz="4000" b="1" kern="0" dirty="0">
              <a:solidFill>
                <a:srgbClr val="002060"/>
              </a:solidFill>
              <a:latin typeface="Microsoft YaHei" pitchFamily="34" charset="-122"/>
              <a:ea typeface="Microsoft YaHei" pitchFamily="34" charset="-122"/>
              <a:cs typeface="Arial" charset="0"/>
            </a:endParaRPr>
          </a:p>
        </p:txBody>
      </p:sp>
    </p:spTree>
    <p:extLst>
      <p:ext uri="{BB962C8B-B14F-4D97-AF65-F5344CB8AC3E}">
        <p14:creationId xmlns:p14="http://schemas.microsoft.com/office/powerpoint/2010/main" val="3996335139"/>
      </p:ext>
    </p:extLst>
  </p:cSld>
  <p:clrMapOvr>
    <a:masterClrMapping/>
  </p:clrMapOvr>
  <p:timing>
    <p:tnLst>
      <p:par>
        <p:cTn id="1" dur="indefinite" restart="never" nodeType="tmRoot"/>
      </p:par>
    </p:tnLst>
  </p:timing>
</p:sld>
</file>

<file path=ppt/theme/theme1.xml><?xml version="1.0" encoding="utf-8"?>
<a:theme xmlns:a="http://schemas.openxmlformats.org/drawingml/2006/main" name="Employee orientation presentation">
  <a:themeElements>
    <a:clrScheme name="Custom 1">
      <a:dk1>
        <a:srgbClr val="404040"/>
      </a:dk1>
      <a:lt1>
        <a:srgbClr val="FFFFFF"/>
      </a:lt1>
      <a:dk2>
        <a:srgbClr val="00AEEE"/>
      </a:dk2>
      <a:lt2>
        <a:srgbClr val="FFFFFF"/>
      </a:lt2>
      <a:accent1>
        <a:srgbClr val="EE0033"/>
      </a:accent1>
      <a:accent2>
        <a:srgbClr val="00AEEE"/>
      </a:accent2>
      <a:accent3>
        <a:srgbClr val="EE0088"/>
      </a:accent3>
      <a:accent4>
        <a:srgbClr val="332888"/>
      </a:accent4>
      <a:accent5>
        <a:srgbClr val="FFCC00"/>
      </a:accent5>
      <a:accent6>
        <a:srgbClr val="EE6622"/>
      </a:accent6>
      <a:hlink>
        <a:srgbClr val="0055AA"/>
      </a:hlink>
      <a:folHlink>
        <a:srgbClr val="332888"/>
      </a:folHlink>
    </a:clrScheme>
    <a:fontScheme name="Employee orientation presentation">
      <a:majorFont>
        <a:latin typeface="Times New Roman"/>
        <a:ea typeface="宋体"/>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lnDef>
  </a:objectDefaults>
  <a:extraClrSchemeLst>
    <a:extraClrScheme>
      <a:clrScheme name="Employee orientation presentation 1">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Employee orientation presentation 2">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Employee orientation presentation 3">
        <a:dk1>
          <a:srgbClr val="4D4D4D"/>
        </a:dk1>
        <a:lt1>
          <a:srgbClr val="FFFFD9"/>
        </a:lt1>
        <a:dk2>
          <a:srgbClr val="000000"/>
        </a:dk2>
        <a:lt2>
          <a:srgbClr val="7F7F7D"/>
        </a:lt2>
        <a:accent1>
          <a:srgbClr val="DEDACF"/>
        </a:accent1>
        <a:accent2>
          <a:srgbClr val="536D89"/>
        </a:accent2>
        <a:accent3>
          <a:srgbClr val="FFFFE9"/>
        </a:accent3>
        <a:accent4>
          <a:srgbClr val="404040"/>
        </a:accent4>
        <a:accent5>
          <a:srgbClr val="ECEAE4"/>
        </a:accent5>
        <a:accent6>
          <a:srgbClr val="4A627C"/>
        </a:accent6>
        <a:hlink>
          <a:srgbClr val="943C35"/>
        </a:hlink>
        <a:folHlink>
          <a:srgbClr val="63406A"/>
        </a:folHlink>
      </a:clrScheme>
      <a:clrMap bg1="lt1" tx1="dk1" bg2="lt2" tx2="dk2" accent1="accent1" accent2="accent2" accent3="accent3" accent4="accent4" accent5="accent5" accent6="accent6" hlink="hlink" folHlink="folHlink"/>
    </a:extraClrScheme>
    <a:extraClrScheme>
      <a:clrScheme name="Employee orientation presentatio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FF9900"/>
        </a:folHlink>
      </a:clrScheme>
      <a:clrMap bg1="lt1" tx1="dk1" bg2="lt2" tx2="dk2" accent1="accent1" accent2="accent2" accent3="accent3" accent4="accent4" accent5="accent5" accent6="accent6" hlink="hlink" folHlink="folHlink"/>
    </a:extraClrScheme>
    <a:extraClrScheme>
      <a:clrScheme name="Employee orientation presentation 5">
        <a:dk1>
          <a:srgbClr val="000000"/>
        </a:dk1>
        <a:lt1>
          <a:srgbClr val="DEF6F1"/>
        </a:lt1>
        <a:dk2>
          <a:srgbClr val="000000"/>
        </a:dk2>
        <a:lt2>
          <a:srgbClr val="969696"/>
        </a:lt2>
        <a:accent1>
          <a:srgbClr val="E1EAED"/>
        </a:accent1>
        <a:accent2>
          <a:srgbClr val="8DC6FF"/>
        </a:accent2>
        <a:accent3>
          <a:srgbClr val="ECFAF7"/>
        </a:accent3>
        <a:accent4>
          <a:srgbClr val="000000"/>
        </a:accent4>
        <a:accent5>
          <a:srgbClr val="EEF3F4"/>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Employee orientation presentation 6">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85B400"/>
        </a:folHlink>
      </a:clrScheme>
      <a:clrMap bg1="lt1" tx1="dk1" bg2="lt2" tx2="dk2" accent1="accent1" accent2="accent2" accent3="accent3" accent4="accent4" accent5="accent5" accent6="accent6" hlink="hlink" folHlink="folHlink"/>
    </a:extraClrScheme>
    <a:extraClrScheme>
      <a:clrScheme name="Employee orientation presentation 7">
        <a:dk1>
          <a:srgbClr val="666666"/>
        </a:dk1>
        <a:lt1>
          <a:srgbClr val="FFFFFF"/>
        </a:lt1>
        <a:dk2>
          <a:srgbClr val="000000"/>
        </a:dk2>
        <a:lt2>
          <a:srgbClr val="333333"/>
        </a:lt2>
        <a:accent1>
          <a:srgbClr val="D7DCC8"/>
        </a:accent1>
        <a:accent2>
          <a:srgbClr val="8DC6FF"/>
        </a:accent2>
        <a:accent3>
          <a:srgbClr val="FFFFFF"/>
        </a:accent3>
        <a:accent4>
          <a:srgbClr val="565656"/>
        </a:accent4>
        <a:accent5>
          <a:srgbClr val="E8EBE0"/>
        </a:accent5>
        <a:accent6>
          <a:srgbClr val="7FB3E7"/>
        </a:accent6>
        <a:hlink>
          <a:srgbClr val="0066CC"/>
        </a:hlink>
        <a:folHlink>
          <a:srgbClr val="FF9933"/>
        </a:folHlink>
      </a:clrScheme>
      <a:clrMap bg1="lt1" tx1="dk1" bg2="lt2" tx2="dk2" accent1="accent1" accent2="accent2" accent3="accent3" accent4="accent4" accent5="accent5" accent6="accent6" hlink="hlink" folHlink="folHlink"/>
    </a:extraClrScheme>
    <a:extraClrScheme>
      <a:clrScheme name="Employee orientation presentation 8">
        <a:dk1>
          <a:srgbClr val="58572B"/>
        </a:dk1>
        <a:lt1>
          <a:srgbClr val="FFFFFF"/>
        </a:lt1>
        <a:dk2>
          <a:srgbClr val="808000"/>
        </a:dk2>
        <a:lt2>
          <a:srgbClr val="333333"/>
        </a:lt2>
        <a:accent1>
          <a:srgbClr val="CCCC99"/>
        </a:accent1>
        <a:accent2>
          <a:srgbClr val="FFFFCC"/>
        </a:accent2>
        <a:accent3>
          <a:srgbClr val="FFFFFF"/>
        </a:accent3>
        <a:accent4>
          <a:srgbClr val="4A4923"/>
        </a:accent4>
        <a:accent5>
          <a:srgbClr val="E2E2CA"/>
        </a:accent5>
        <a:accent6>
          <a:srgbClr val="E7E7B9"/>
        </a:accent6>
        <a:hlink>
          <a:srgbClr val="990000"/>
        </a:hlink>
        <a:folHlink>
          <a:srgbClr val="663300"/>
        </a:folHlink>
      </a:clrScheme>
      <a:clrMap bg1="lt1" tx1="dk1" bg2="lt2" tx2="dk2" accent1="accent1" accent2="accent2" accent3="accent3" accent4="accent4" accent5="accent5" accent6="accent6" hlink="hlink" folHlink="folHlink"/>
    </a:extraClrScheme>
    <a:extraClrScheme>
      <a:clrScheme name="Employee orientation presentation 9">
        <a:dk1>
          <a:srgbClr val="666633"/>
        </a:dk1>
        <a:lt1>
          <a:srgbClr val="008080"/>
        </a:lt1>
        <a:dk2>
          <a:srgbClr val="808000"/>
        </a:dk2>
        <a:lt2>
          <a:srgbClr val="005A58"/>
        </a:lt2>
        <a:accent1>
          <a:srgbClr val="B5C6B3"/>
        </a:accent1>
        <a:accent2>
          <a:srgbClr val="FFA962"/>
        </a:accent2>
        <a:accent3>
          <a:srgbClr val="AAC0C0"/>
        </a:accent3>
        <a:accent4>
          <a:srgbClr val="56562A"/>
        </a:accent4>
        <a:accent5>
          <a:srgbClr val="D7DFD6"/>
        </a:accent5>
        <a:accent6>
          <a:srgbClr val="E79958"/>
        </a:accent6>
        <a:hlink>
          <a:srgbClr val="FFEFCE"/>
        </a:hlink>
        <a:folHlink>
          <a:srgbClr val="A74101"/>
        </a:folHlink>
      </a:clrScheme>
      <a:clrMap bg1="lt1" tx1="dk1" bg2="lt2" tx2="dk2" accent1="accent1" accent2="accent2" accent3="accent3" accent4="accent4" accent5="accent5" accent6="accent6" hlink="hlink" folHlink="folHlink"/>
    </a:extraClrScheme>
    <a:extraClrScheme>
      <a:clrScheme name="Employee orientation presentation 10">
        <a:dk1>
          <a:srgbClr val="003366"/>
        </a:dk1>
        <a:lt1>
          <a:srgbClr val="A28E73"/>
        </a:lt1>
        <a:dk2>
          <a:srgbClr val="000099"/>
        </a:dk2>
        <a:lt2>
          <a:srgbClr val="D2C368"/>
        </a:lt2>
        <a:accent1>
          <a:srgbClr val="D1EBEA"/>
        </a:accent1>
        <a:accent2>
          <a:srgbClr val="CEC975"/>
        </a:accent2>
        <a:accent3>
          <a:srgbClr val="AAAACA"/>
        </a:accent3>
        <a:accent4>
          <a:srgbClr val="8A7861"/>
        </a:accent4>
        <a:accent5>
          <a:srgbClr val="E5F3F3"/>
        </a:accent5>
        <a:accent6>
          <a:srgbClr val="BAB669"/>
        </a:accent6>
        <a:hlink>
          <a:srgbClr val="7EBA93"/>
        </a:hlink>
        <a:folHlink>
          <a:srgbClr val="F09D3D"/>
        </a:folHlink>
      </a:clrScheme>
      <a:clrMap bg1="dk2" tx1="lt1" bg2="dk1" tx2="lt2" accent1="accent1" accent2="accent2" accent3="accent3" accent4="accent4" accent5="accent5" accent6="accent6" hlink="hlink" folHlink="folHlink"/>
    </a:extraClrScheme>
    <a:extraClrScheme>
      <a:clrScheme name="Employee orientation presentation 11">
        <a:dk1>
          <a:srgbClr val="336699"/>
        </a:dk1>
        <a:lt1>
          <a:srgbClr val="969696"/>
        </a:lt1>
        <a:dk2>
          <a:srgbClr val="000000"/>
        </a:dk2>
        <a:lt2>
          <a:srgbClr val="517FA1"/>
        </a:lt2>
        <a:accent1>
          <a:srgbClr val="F3F5DD"/>
        </a:accent1>
        <a:accent2>
          <a:srgbClr val="CB4B0A"/>
        </a:accent2>
        <a:accent3>
          <a:srgbClr val="AAAAAA"/>
        </a:accent3>
        <a:accent4>
          <a:srgbClr val="7F7F7F"/>
        </a:accent4>
        <a:accent5>
          <a:srgbClr val="F8F9EB"/>
        </a:accent5>
        <a:accent6>
          <a:srgbClr val="B84308"/>
        </a:accent6>
        <a:hlink>
          <a:srgbClr val="D4B224"/>
        </a:hlink>
        <a:folHlink>
          <a:srgbClr val="D58E56"/>
        </a:folHlink>
      </a:clrScheme>
      <a:clrMap bg1="dk2" tx1="lt1" bg2="dk1" tx2="lt2" accent1="accent1" accent2="accent2" accent3="accent3" accent4="accent4" accent5="accent5" accent6="accent6" hlink="hlink" folHlink="folHlink"/>
    </a:extraClrScheme>
    <a:extraClrScheme>
      <a:clrScheme name="Employee orientation presentation 12">
        <a:dk1>
          <a:srgbClr val="5C1F00"/>
        </a:dk1>
        <a:lt1>
          <a:srgbClr val="8FA418"/>
        </a:lt1>
        <a:dk2>
          <a:srgbClr val="800000"/>
        </a:dk2>
        <a:lt2>
          <a:srgbClr val="A89546"/>
        </a:lt2>
        <a:accent1>
          <a:srgbClr val="EDF6BE"/>
        </a:accent1>
        <a:accent2>
          <a:srgbClr val="ADBC00"/>
        </a:accent2>
        <a:accent3>
          <a:srgbClr val="C0AAAA"/>
        </a:accent3>
        <a:accent4>
          <a:srgbClr val="798B13"/>
        </a:accent4>
        <a:accent5>
          <a:srgbClr val="F4FADB"/>
        </a:accent5>
        <a:accent6>
          <a:srgbClr val="9CAA00"/>
        </a:accent6>
        <a:hlink>
          <a:srgbClr val="FF7500"/>
        </a:hlink>
        <a:folHlink>
          <a:srgbClr val="3E5E0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Custom 1">
    <a:dk1>
      <a:srgbClr val="404040"/>
    </a:dk1>
    <a:lt1>
      <a:srgbClr val="FFFFFF"/>
    </a:lt1>
    <a:dk2>
      <a:srgbClr val="00AEEE"/>
    </a:dk2>
    <a:lt2>
      <a:srgbClr val="FFFFFF"/>
    </a:lt2>
    <a:accent1>
      <a:srgbClr val="EE0033"/>
    </a:accent1>
    <a:accent2>
      <a:srgbClr val="00AEEE"/>
    </a:accent2>
    <a:accent3>
      <a:srgbClr val="EE0088"/>
    </a:accent3>
    <a:accent4>
      <a:srgbClr val="332888"/>
    </a:accent4>
    <a:accent5>
      <a:srgbClr val="FFCC00"/>
    </a:accent5>
    <a:accent6>
      <a:srgbClr val="EE6622"/>
    </a:accent6>
    <a:hlink>
      <a:srgbClr val="0055AA"/>
    </a:hlink>
    <a:folHlink>
      <a:srgbClr val="332888"/>
    </a:folHlink>
  </a:clrScheme>
</a:themeOverride>
</file>

<file path=docProps/app.xml><?xml version="1.0" encoding="utf-8"?>
<Properties xmlns="http://schemas.openxmlformats.org/officeDocument/2006/extended-properties" xmlns:vt="http://schemas.openxmlformats.org/officeDocument/2006/docPropsVTypes">
  <Template/>
  <TotalTime>5451</TotalTime>
  <Words>1960</Words>
  <Application>Microsoft Office PowerPoint</Application>
  <PresentationFormat>On-screen Show (4:3)</PresentationFormat>
  <Paragraphs>210</Paragraphs>
  <Slides>28</Slides>
  <Notes>27</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28</vt:i4>
      </vt:variant>
    </vt:vector>
  </HeadingPairs>
  <TitlesOfParts>
    <vt:vector size="39" baseType="lpstr">
      <vt:lpstr>Microsoft JhengHei</vt:lpstr>
      <vt:lpstr>Microsoft YaHei</vt:lpstr>
      <vt:lpstr>Microsoft YaHei UI</vt:lpstr>
      <vt:lpstr>新細明體</vt:lpstr>
      <vt:lpstr>宋体</vt:lpstr>
      <vt:lpstr>宋体</vt:lpstr>
      <vt:lpstr>Arial</vt:lpstr>
      <vt:lpstr>Times New Roman</vt:lpstr>
      <vt:lpstr>Verdana</vt:lpstr>
      <vt:lpstr>Wingdings</vt:lpstr>
      <vt:lpstr>Employee orientation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香港律師會 電話：+852 2846 0549 電郵：adceam@hklawsoc.org.hk  網站：www.hklawsoc.org.hk</vt:lpstr>
    </vt:vector>
  </TitlesOfParts>
  <Company>WKLL</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Welcome!</dc:title>
  <dc:creator>Silvia TSUI</dc:creator>
  <cp:lastModifiedBy>Simon LI</cp:lastModifiedBy>
  <cp:revision>1023</cp:revision>
  <cp:lastPrinted>2017-05-17T04:06:44Z</cp:lastPrinted>
  <dcterms:created xsi:type="dcterms:W3CDTF">2005-11-19T04:54:15Z</dcterms:created>
  <dcterms:modified xsi:type="dcterms:W3CDTF">2020-12-03T02:39:48Z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TemplateID">
    <vt:lpwstr>TC062562941033</vt:lpwstr>
  </property>
</Properties>
</file>